
<file path=[Content_Types].xml><?xml version="1.0" encoding="utf-8"?>
<Types xmlns="http://schemas.openxmlformats.org/package/2006/content-types">
  <Default Extension="png" ContentType="image/png"/>
  <Default Extension="mp3" ContentType="audio/unknown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Default Extension="wav" ContentType="audio/wav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theme/theme4.xml" ContentType="application/vnd.openxmlformats-officedocument.theme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theme/theme5.xml" ContentType="application/vnd.openxmlformats-officedocument.theme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theme/theme6.xml" ContentType="application/vnd.openxmlformats-officedocument.theme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theme/theme7.xml" ContentType="application/vnd.openxmlformats-officedocument.theme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theme/theme8.xml" ContentType="application/vnd.openxmlformats-officedocument.theme+xml"/>
  <Override PartName="/ppt/theme/theme9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684" r:id="rId3"/>
    <p:sldMasterId id="2147483696" r:id="rId4"/>
    <p:sldMasterId id="2147483710" r:id="rId5"/>
    <p:sldMasterId id="2147483724" r:id="rId6"/>
    <p:sldMasterId id="2147483736" r:id="rId7"/>
    <p:sldMasterId id="2147483750" r:id="rId8"/>
  </p:sldMasterIdLst>
  <p:notesMasterIdLst>
    <p:notesMasterId r:id="rId20"/>
  </p:notesMasterIdLst>
  <p:sldIdLst>
    <p:sldId id="267" r:id="rId9"/>
    <p:sldId id="257" r:id="rId10"/>
    <p:sldId id="258" r:id="rId11"/>
    <p:sldId id="259" r:id="rId12"/>
    <p:sldId id="260" r:id="rId13"/>
    <p:sldId id="261" r:id="rId14"/>
    <p:sldId id="262" r:id="rId15"/>
    <p:sldId id="263" r:id="rId16"/>
    <p:sldId id="264" r:id="rId17"/>
    <p:sldId id="265" r:id="rId18"/>
    <p:sldId id="266" r:id="rId1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04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5.xml"/><Relationship Id="rId18" Type="http://schemas.openxmlformats.org/officeDocument/2006/relationships/slide" Target="slides/slide10.xml"/><Relationship Id="rId3" Type="http://schemas.openxmlformats.org/officeDocument/2006/relationships/slideMaster" Target="slideMasters/slideMaster3.xml"/><Relationship Id="rId21" Type="http://schemas.openxmlformats.org/officeDocument/2006/relationships/presProps" Target="presProps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4.xml"/><Relationship Id="rId17" Type="http://schemas.openxmlformats.org/officeDocument/2006/relationships/slide" Target="slides/slide9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8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3.xml"/><Relationship Id="rId24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7.xml"/><Relationship Id="rId23" Type="http://schemas.openxmlformats.org/officeDocument/2006/relationships/theme" Target="theme/theme1.xml"/><Relationship Id="rId10" Type="http://schemas.openxmlformats.org/officeDocument/2006/relationships/slide" Target="slides/slide2.xml"/><Relationship Id="rId19" Type="http://schemas.openxmlformats.org/officeDocument/2006/relationships/slide" Target="slides/slide1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1.xml"/><Relationship Id="rId14" Type="http://schemas.openxmlformats.org/officeDocument/2006/relationships/slide" Target="slides/slide6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2D11019-1A12-4F9C-9F1E-4E0F09A8F50F}" type="datetimeFigureOut">
              <a:rPr lang="en-US" smtClean="0"/>
              <a:t>11/27/2015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3DD3C0B-6BD6-4283-A70C-4F6A9D8DC8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43793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276B42-794D-4F93-8E27-F16520243EA8}" type="slidenum">
              <a:rPr lang="en-US" smtClean="0">
                <a:solidFill>
                  <a:prstClr val="black"/>
                </a:solidFill>
              </a:rPr>
              <a:pPr/>
              <a:t>3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843106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276B42-794D-4F93-8E27-F16520243EA8}" type="slidenum">
              <a:rPr lang="en-US" smtClean="0">
                <a:solidFill>
                  <a:prstClr val="black"/>
                </a:solidFill>
              </a:rPr>
              <a:pPr/>
              <a:t>4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465107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C6D232F4-BEA4-441C-93FE-CFA1F74C177C}" type="slidenum">
              <a:rPr lang="en-US" altLang="en-US">
                <a:solidFill>
                  <a:prstClr val="black"/>
                </a:solidFill>
              </a:rPr>
              <a:pPr eaLnBrk="1" hangingPunct="1"/>
              <a:t>6</a:t>
            </a:fld>
            <a:endParaRPr lang="en-US" altLang="en-US">
              <a:solidFill>
                <a:prstClr val="black"/>
              </a:solidFill>
            </a:endParaRPr>
          </a:p>
        </p:txBody>
      </p:sp>
      <p:sp>
        <p:nvSpPr>
          <p:cNvPr id="276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vi-VN" alt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059A481-B83B-4B64-BB25-BF408237B605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52808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FBF0379-88E1-435F-9322-4C71DCB2CDF7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1274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DA963B-288C-45B6-8A3C-B97D8B98E0F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374888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5B24F23-9A56-4C33-BD00-6E02E8B3DA2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579026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D2A8322-8E4D-44AD-AD73-E2717D89D6B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456912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B52142E-F17B-433E-9AD5-7E1F6C7C9DC3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156725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AC492FB-D033-4C7B-A2AA-87055AA6B02C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901408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0FAA939-49CD-4575-93A4-9E193959936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617641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841C67E-97D6-474D-8D45-DBE6359F654B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703738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C721333-B6DA-4A2E-84AC-1A288108F2C0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895100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7A27D33-00AB-452B-8520-C3083C59C7A6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56178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8E9E33E-44D1-4363-9561-882B5E45335F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729442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66807E4-B9D0-4C14-910F-CD9B2A15361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21727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96606D0-7BB2-43BE-BC2E-D9D0DF5DFA95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657256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B04C11B-EFB8-4724-AE67-8E130BCBEDA7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296474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5B24F23-9A56-4C33-BD00-6E02E8B3DA2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400704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D2A8322-8E4D-44AD-AD73-E2717D89D6B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267228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B52142E-F17B-433E-9AD5-7E1F6C7C9DC3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815073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AC492FB-D033-4C7B-A2AA-87055AA6B02C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282857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0FAA939-49CD-4575-93A4-9E193959936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683873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841C67E-97D6-474D-8D45-DBE6359F654B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311186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C721333-B6DA-4A2E-84AC-1A288108F2C0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90291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FD200D7-856C-43C2-88F9-F17CD1FB20F5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319370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7A27D33-00AB-452B-8520-C3083C59C7A6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389448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66807E4-B9D0-4C14-910F-CD9B2A15361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993541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96606D0-7BB2-43BE-BC2E-D9D0DF5DFA95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483409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B04C11B-EFB8-4724-AE67-8E130BCBEDA7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634832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60"/>
          <p:cNvGrpSpPr>
            <a:grpSpLocks/>
          </p:cNvGrpSpPr>
          <p:nvPr/>
        </p:nvGrpSpPr>
        <p:grpSpPr bwMode="auto">
          <a:xfrm>
            <a:off x="-382588" y="0"/>
            <a:ext cx="9932988" cy="6858000"/>
            <a:chOff x="-382404" y="0"/>
            <a:chExt cx="9932332" cy="6858000"/>
          </a:xfrm>
        </p:grpSpPr>
        <p:grpSp>
          <p:nvGrpSpPr>
            <p:cNvPr id="5" name="Group 44"/>
            <p:cNvGrpSpPr>
              <a:grpSpLocks/>
            </p:cNvGrpSpPr>
            <p:nvPr/>
          </p:nvGrpSpPr>
          <p:grpSpPr bwMode="auto"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28" name="Group 4"/>
              <p:cNvGrpSpPr>
                <a:grpSpLocks/>
              </p:cNvGrpSpPr>
              <p:nvPr/>
            </p:nvGrpSpPr>
            <p:grpSpPr bwMode="auto"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40" name="Rectangle 39"/>
                <p:cNvSpPr/>
                <p:nvPr/>
              </p:nvSpPr>
              <p:spPr>
                <a:xfrm>
                  <a:off x="914499" y="0"/>
                  <a:ext cx="1600094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41" name="Rectangle 2"/>
                <p:cNvSpPr/>
                <p:nvPr/>
              </p:nvSpPr>
              <p:spPr>
                <a:xfrm>
                  <a:off x="159" y="0"/>
                  <a:ext cx="45717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42" name="Rectangle 3"/>
                <p:cNvSpPr/>
                <p:nvPr/>
              </p:nvSpPr>
              <p:spPr>
                <a:xfrm>
                  <a:off x="228744" y="0"/>
                  <a:ext cx="76195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>
                    <a:solidFill>
                      <a:prstClr val="white"/>
                    </a:solidFill>
                  </a:endParaRPr>
                </a:p>
              </p:txBody>
            </p:sp>
          </p:grpSp>
          <p:grpSp>
            <p:nvGrpSpPr>
              <p:cNvPr id="29" name="Group 5"/>
              <p:cNvGrpSpPr>
                <a:grpSpLocks/>
              </p:cNvGrpSpPr>
              <p:nvPr/>
            </p:nvGrpSpPr>
            <p:grpSpPr bwMode="auto"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37" name="Rectangle 36"/>
                <p:cNvSpPr/>
                <p:nvPr/>
              </p:nvSpPr>
              <p:spPr>
                <a:xfrm>
                  <a:off x="913836" y="0"/>
                  <a:ext cx="1600094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38" name="Rectangle 37"/>
                <p:cNvSpPr/>
                <p:nvPr/>
              </p:nvSpPr>
              <p:spPr>
                <a:xfrm>
                  <a:off x="-504" y="0"/>
                  <a:ext cx="45717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39" name="Rectangle 38"/>
                <p:cNvSpPr/>
                <p:nvPr/>
              </p:nvSpPr>
              <p:spPr>
                <a:xfrm>
                  <a:off x="228081" y="0"/>
                  <a:ext cx="76195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>
                    <a:solidFill>
                      <a:prstClr val="white"/>
                    </a:solidFill>
                  </a:endParaRPr>
                </a:p>
              </p:txBody>
            </p:sp>
          </p:grpSp>
          <p:grpSp>
            <p:nvGrpSpPr>
              <p:cNvPr id="30" name="Group 9"/>
              <p:cNvGrpSpPr>
                <a:grpSpLocks/>
              </p:cNvGrpSpPr>
              <p:nvPr/>
            </p:nvGrpSpPr>
            <p:grpSpPr bwMode="auto"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34" name="Rectangle 33"/>
                <p:cNvSpPr/>
                <p:nvPr/>
              </p:nvSpPr>
              <p:spPr>
                <a:xfrm>
                  <a:off x="914785" y="0"/>
                  <a:ext cx="1600094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35" name="Rectangle 34"/>
                <p:cNvSpPr/>
                <p:nvPr/>
              </p:nvSpPr>
              <p:spPr>
                <a:xfrm>
                  <a:off x="445" y="0"/>
                  <a:ext cx="45717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36" name="Rectangle 35"/>
                <p:cNvSpPr/>
                <p:nvPr/>
              </p:nvSpPr>
              <p:spPr>
                <a:xfrm>
                  <a:off x="229030" y="0"/>
                  <a:ext cx="76195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>
                    <a:solidFill>
                      <a:prstClr val="white"/>
                    </a:solidFill>
                  </a:endParaRPr>
                </a:p>
              </p:txBody>
            </p:sp>
          </p:grpSp>
          <p:sp>
            <p:nvSpPr>
              <p:cNvPr id="31" name="Rectangle 30"/>
              <p:cNvSpPr/>
              <p:nvPr/>
            </p:nvSpPr>
            <p:spPr>
              <a:xfrm>
                <a:off x="3809907" y="0"/>
                <a:ext cx="2819214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32" name="Rectangle 31"/>
              <p:cNvSpPr/>
              <p:nvPr/>
            </p:nvSpPr>
            <p:spPr>
              <a:xfrm>
                <a:off x="2895568" y="0"/>
                <a:ext cx="45717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33" name="Rectangle 32"/>
              <p:cNvSpPr/>
              <p:nvPr/>
            </p:nvSpPr>
            <p:spPr>
              <a:xfrm>
                <a:off x="3124153" y="0"/>
                <a:ext cx="76195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prstClr val="white"/>
                  </a:solidFill>
                </a:endParaRPr>
              </a:p>
            </p:txBody>
          </p:sp>
        </p:grpSp>
        <p:sp>
          <p:nvSpPr>
            <p:cNvPr id="6" name="Freeform 5"/>
            <p:cNvSpPr/>
            <p:nvPr/>
          </p:nvSpPr>
          <p:spPr>
            <a:xfrm>
              <a:off x="-12540" y="5035550"/>
              <a:ext cx="9144984" cy="1174750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7" name="Freeform 6"/>
            <p:cNvSpPr/>
            <p:nvPr/>
          </p:nvSpPr>
          <p:spPr>
            <a:xfrm>
              <a:off x="-12540" y="3467100"/>
              <a:ext cx="9144984" cy="890588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" name="Freeform 7"/>
            <p:cNvSpPr/>
            <p:nvPr/>
          </p:nvSpPr>
          <p:spPr>
            <a:xfrm>
              <a:off x="-23653" y="5640388"/>
              <a:ext cx="3004940" cy="1211262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9" name="Freeform 8"/>
            <p:cNvSpPr/>
            <p:nvPr/>
          </p:nvSpPr>
          <p:spPr>
            <a:xfrm>
              <a:off x="-12540" y="5284788"/>
              <a:ext cx="9144984" cy="1477962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" name="Freeform 9"/>
            <p:cNvSpPr/>
            <p:nvPr/>
          </p:nvSpPr>
          <p:spPr>
            <a:xfrm>
              <a:off x="2136793" y="5132388"/>
              <a:ext cx="6982952" cy="171926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1" name="Hexagon 10"/>
            <p:cNvSpPr/>
            <p:nvPr/>
          </p:nvSpPr>
          <p:spPr>
            <a:xfrm rot="1800000">
              <a:off x="2995574" y="2859088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2" name="Hexagon 11"/>
            <p:cNvSpPr/>
            <p:nvPr/>
          </p:nvSpPr>
          <p:spPr>
            <a:xfrm rot="1800000">
              <a:off x="3719426" y="4125913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3" name="Hexagon 12"/>
            <p:cNvSpPr/>
            <p:nvPr/>
          </p:nvSpPr>
          <p:spPr>
            <a:xfrm rot="1800000">
              <a:off x="3728950" y="1592263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4" name="Hexagon 13"/>
            <p:cNvSpPr/>
            <p:nvPr/>
          </p:nvSpPr>
          <p:spPr>
            <a:xfrm rot="1800000">
              <a:off x="2976525" y="325438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5" name="Hexagon 14"/>
            <p:cNvSpPr/>
            <p:nvPr/>
          </p:nvSpPr>
          <p:spPr>
            <a:xfrm rot="1800000">
              <a:off x="4462327" y="5383213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6" name="Freeform 15"/>
            <p:cNvSpPr/>
            <p:nvPr/>
          </p:nvSpPr>
          <p:spPr>
            <a:xfrm rot="1800000">
              <a:off x="-382404" y="4202113"/>
              <a:ext cx="1261980" cy="1387475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7" name="Hexagon 16"/>
            <p:cNvSpPr/>
            <p:nvPr/>
          </p:nvSpPr>
          <p:spPr>
            <a:xfrm rot="1800000">
              <a:off x="23970" y="5402263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8" name="Hexagon 17"/>
            <p:cNvSpPr/>
            <p:nvPr/>
          </p:nvSpPr>
          <p:spPr>
            <a:xfrm rot="1800000">
              <a:off x="52543" y="2849563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9" name="Hexagon 18"/>
            <p:cNvSpPr/>
            <p:nvPr/>
          </p:nvSpPr>
          <p:spPr>
            <a:xfrm rot="1800000">
              <a:off x="776395" y="4125913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20" name="Hexagon 19"/>
            <p:cNvSpPr/>
            <p:nvPr/>
          </p:nvSpPr>
          <p:spPr>
            <a:xfrm rot="1800000">
              <a:off x="1509772" y="5411788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21" name="Hexagon 20"/>
            <p:cNvSpPr/>
            <p:nvPr/>
          </p:nvSpPr>
          <p:spPr>
            <a:xfrm rot="1800000">
              <a:off x="1528821" y="2859088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22" name="Hexagon 21"/>
            <p:cNvSpPr/>
            <p:nvPr/>
          </p:nvSpPr>
          <p:spPr>
            <a:xfrm rot="1800000">
              <a:off x="795444" y="1563688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23" name="Hexagon 22"/>
            <p:cNvSpPr/>
            <p:nvPr/>
          </p:nvSpPr>
          <p:spPr>
            <a:xfrm rot="1800000">
              <a:off x="6806909" y="4144963"/>
              <a:ext cx="1600094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24" name="Hexagon 23"/>
            <p:cNvSpPr/>
            <p:nvPr/>
          </p:nvSpPr>
          <p:spPr>
            <a:xfrm rot="1800000">
              <a:off x="7549810" y="5421313"/>
              <a:ext cx="1600094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25" name="Hexagon 24"/>
            <p:cNvSpPr/>
            <p:nvPr/>
          </p:nvSpPr>
          <p:spPr>
            <a:xfrm rot="1800000">
              <a:off x="7549810" y="2868613"/>
              <a:ext cx="1600094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26" name="Freeform 25"/>
            <p:cNvSpPr/>
            <p:nvPr/>
          </p:nvSpPr>
          <p:spPr>
            <a:xfrm rot="1800000">
              <a:off x="8306998" y="4056063"/>
              <a:ext cx="1242930" cy="1387475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27" name="Freeform 26"/>
            <p:cNvSpPr/>
            <p:nvPr/>
          </p:nvSpPr>
          <p:spPr>
            <a:xfrm rot="1800000">
              <a:off x="8306998" y="1511300"/>
              <a:ext cx="1241343" cy="1389063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</p:grpSp>
      <p:sp>
        <p:nvSpPr>
          <p:cNvPr id="43" name="Rectangle 42"/>
          <p:cNvSpPr/>
          <p:nvPr/>
        </p:nvSpPr>
        <p:spPr>
          <a:xfrm>
            <a:off x="4560888" y="-22225"/>
            <a:ext cx="3679825" cy="6272213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44" name="Rectangle 43"/>
          <p:cNvSpPr/>
          <p:nvPr/>
        </p:nvSpPr>
        <p:spPr>
          <a:xfrm>
            <a:off x="4649788" y="-22225"/>
            <a:ext cx="3505200" cy="23129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45" name="Rectangle 44"/>
          <p:cNvSpPr/>
          <p:nvPr/>
        </p:nvSpPr>
        <p:spPr>
          <a:xfrm>
            <a:off x="4651375" y="6088063"/>
            <a:ext cx="3505200" cy="825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46" name="Rectangle 45"/>
          <p:cNvSpPr/>
          <p:nvPr/>
        </p:nvSpPr>
        <p:spPr>
          <a:xfrm>
            <a:off x="4651375" y="6088063"/>
            <a:ext cx="3505200" cy="825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33365" y="2708476"/>
            <a:ext cx="3313355" cy="170216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33365" y="4421080"/>
            <a:ext cx="3309803" cy="1260629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42424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7" name="Date Placeholder 3"/>
          <p:cNvSpPr>
            <a:spLocks noGrp="1"/>
          </p:cNvSpPr>
          <p:nvPr>
            <p:ph type="dt" sz="half" idx="10"/>
          </p:nvPr>
        </p:nvSpPr>
        <p:spPr>
          <a:xfrm>
            <a:off x="4738688" y="1516063"/>
            <a:ext cx="2133600" cy="752475"/>
          </a:xfrm>
        </p:spPr>
        <p:txBody>
          <a:bodyPr anchor="b"/>
          <a:lstStyle>
            <a:lvl1pPr algn="l">
              <a:defRPr sz="240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03838" y="5719763"/>
            <a:ext cx="2830512" cy="365125"/>
          </a:xfrm>
        </p:spPr>
        <p:txBody>
          <a:bodyPr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pPr>
              <a:defRPr/>
            </a:pPr>
            <a:endParaRPr lang="en-US" altLang="en-US">
              <a:solidFill>
                <a:srgbClr val="94C600"/>
              </a:solidFill>
            </a:endParaRPr>
          </a:p>
        </p:txBody>
      </p:sp>
      <p:sp>
        <p:nvSpPr>
          <p:cNvPr id="4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9788" y="5719763"/>
            <a:ext cx="642937" cy="365125"/>
          </a:xfrm>
        </p:spPr>
        <p:txBody>
          <a:bodyPr/>
          <a:lstStyle>
            <a:lvl1pPr>
              <a:defRPr smtClean="0">
                <a:solidFill>
                  <a:schemeClr val="accent1"/>
                </a:solidFill>
              </a:defRPr>
            </a:lvl1pPr>
          </a:lstStyle>
          <a:p>
            <a:pPr>
              <a:defRPr/>
            </a:pPr>
            <a:fld id="{3032DD98-C96F-43FA-B508-3E1BB4794AA8}" type="slidenum">
              <a:rPr lang="en-US" altLang="en-US">
                <a:solidFill>
                  <a:srgbClr val="94C6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94C6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395774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94C6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402FA4-7ACF-4D77-9CA1-35702044E06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75832576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8645" y="2900829"/>
            <a:ext cx="6637468" cy="1362075"/>
          </a:xfrm>
        </p:spPr>
        <p:txBody>
          <a:bodyPr/>
          <a:lstStyle>
            <a:lvl1pPr algn="l">
              <a:defRPr sz="4000" b="0" cap="none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8645" y="4267200"/>
            <a:ext cx="6637467" cy="1520413"/>
          </a:xfrm>
        </p:spPr>
        <p:txBody>
          <a:bodyPr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94C6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A04713-9E22-4124-A254-B1AE7B8E34E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34688680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042416" y="2313432"/>
            <a:ext cx="3419856" cy="349300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313431"/>
            <a:ext cx="3419856" cy="349300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94C600"/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D70285-E91A-46F9-BEAC-0D371E3ABA2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539782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12111" y="2316009"/>
            <a:ext cx="305714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1721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1837" y="2316010"/>
            <a:ext cx="3055717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94C600"/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00B688-3B36-45E2-97A7-A3F3416CA02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63584801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94C600"/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0DF2DE-3DC3-4039-AE6C-B0F72D7D6F1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886199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E8821F2-704E-4B96-8A97-F69E3ED37081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2113546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94C600"/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A42A1E-A636-4024-8A0F-528D5F3C0A2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61305135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60"/>
          <p:cNvGrpSpPr>
            <a:grpSpLocks/>
          </p:cNvGrpSpPr>
          <p:nvPr/>
        </p:nvGrpSpPr>
        <p:grpSpPr bwMode="auto">
          <a:xfrm>
            <a:off x="-382588" y="0"/>
            <a:ext cx="9932988" cy="6858000"/>
            <a:chOff x="-382404" y="0"/>
            <a:chExt cx="9932332" cy="6858000"/>
          </a:xfrm>
        </p:grpSpPr>
        <p:grpSp>
          <p:nvGrpSpPr>
            <p:cNvPr id="6" name="Group 61"/>
            <p:cNvGrpSpPr>
              <a:grpSpLocks/>
            </p:cNvGrpSpPr>
            <p:nvPr/>
          </p:nvGrpSpPr>
          <p:grpSpPr bwMode="auto"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29" name="Group 4"/>
              <p:cNvGrpSpPr>
                <a:grpSpLocks/>
              </p:cNvGrpSpPr>
              <p:nvPr/>
            </p:nvGrpSpPr>
            <p:grpSpPr bwMode="auto"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41" name="Rectangle 40"/>
                <p:cNvSpPr/>
                <p:nvPr/>
              </p:nvSpPr>
              <p:spPr>
                <a:xfrm>
                  <a:off x="914499" y="0"/>
                  <a:ext cx="1600094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42" name="Rectangle 2"/>
                <p:cNvSpPr/>
                <p:nvPr/>
              </p:nvSpPr>
              <p:spPr>
                <a:xfrm>
                  <a:off x="159" y="0"/>
                  <a:ext cx="45717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43" name="Rectangle 3"/>
                <p:cNvSpPr/>
                <p:nvPr/>
              </p:nvSpPr>
              <p:spPr>
                <a:xfrm>
                  <a:off x="228744" y="0"/>
                  <a:ext cx="76195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>
                    <a:solidFill>
                      <a:prstClr val="white"/>
                    </a:solidFill>
                  </a:endParaRPr>
                </a:p>
              </p:txBody>
            </p:sp>
          </p:grpSp>
          <p:grpSp>
            <p:nvGrpSpPr>
              <p:cNvPr id="30" name="Group 5"/>
              <p:cNvGrpSpPr>
                <a:grpSpLocks/>
              </p:cNvGrpSpPr>
              <p:nvPr/>
            </p:nvGrpSpPr>
            <p:grpSpPr bwMode="auto"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38" name="Rectangle 37"/>
                <p:cNvSpPr/>
                <p:nvPr/>
              </p:nvSpPr>
              <p:spPr>
                <a:xfrm>
                  <a:off x="913836" y="0"/>
                  <a:ext cx="1600094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39" name="Rectangle 38"/>
                <p:cNvSpPr/>
                <p:nvPr/>
              </p:nvSpPr>
              <p:spPr>
                <a:xfrm>
                  <a:off x="-504" y="0"/>
                  <a:ext cx="45717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40" name="Rectangle 39"/>
                <p:cNvSpPr/>
                <p:nvPr/>
              </p:nvSpPr>
              <p:spPr>
                <a:xfrm>
                  <a:off x="228081" y="0"/>
                  <a:ext cx="76195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>
                    <a:solidFill>
                      <a:prstClr val="white"/>
                    </a:solidFill>
                  </a:endParaRPr>
                </a:p>
              </p:txBody>
            </p:sp>
          </p:grpSp>
          <p:grpSp>
            <p:nvGrpSpPr>
              <p:cNvPr id="31" name="Group 9"/>
              <p:cNvGrpSpPr>
                <a:grpSpLocks/>
              </p:cNvGrpSpPr>
              <p:nvPr/>
            </p:nvGrpSpPr>
            <p:grpSpPr bwMode="auto"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35" name="Rectangle 34"/>
                <p:cNvSpPr/>
                <p:nvPr/>
              </p:nvSpPr>
              <p:spPr>
                <a:xfrm>
                  <a:off x="914785" y="0"/>
                  <a:ext cx="1600094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36" name="Rectangle 35"/>
                <p:cNvSpPr/>
                <p:nvPr/>
              </p:nvSpPr>
              <p:spPr>
                <a:xfrm>
                  <a:off x="445" y="0"/>
                  <a:ext cx="45717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37" name="Rectangle 36"/>
                <p:cNvSpPr/>
                <p:nvPr/>
              </p:nvSpPr>
              <p:spPr>
                <a:xfrm>
                  <a:off x="229030" y="0"/>
                  <a:ext cx="76195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>
                    <a:solidFill>
                      <a:prstClr val="white"/>
                    </a:solidFill>
                  </a:endParaRPr>
                </a:p>
              </p:txBody>
            </p:sp>
          </p:grpSp>
          <p:sp>
            <p:nvSpPr>
              <p:cNvPr id="32" name="Rectangle 31"/>
              <p:cNvSpPr/>
              <p:nvPr/>
            </p:nvSpPr>
            <p:spPr>
              <a:xfrm>
                <a:off x="3809907" y="0"/>
                <a:ext cx="2819214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33" name="Rectangle 32"/>
              <p:cNvSpPr/>
              <p:nvPr/>
            </p:nvSpPr>
            <p:spPr>
              <a:xfrm>
                <a:off x="2895568" y="0"/>
                <a:ext cx="45717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34" name="Rectangle 33"/>
              <p:cNvSpPr/>
              <p:nvPr/>
            </p:nvSpPr>
            <p:spPr>
              <a:xfrm>
                <a:off x="3124153" y="0"/>
                <a:ext cx="76195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prstClr val="white"/>
                  </a:solidFill>
                </a:endParaRPr>
              </a:p>
            </p:txBody>
          </p:sp>
        </p:grpSp>
        <p:sp>
          <p:nvSpPr>
            <p:cNvPr id="7" name="Freeform 6"/>
            <p:cNvSpPr/>
            <p:nvPr/>
          </p:nvSpPr>
          <p:spPr>
            <a:xfrm>
              <a:off x="-12540" y="5035550"/>
              <a:ext cx="9144984" cy="1174750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" name="Freeform 7"/>
            <p:cNvSpPr/>
            <p:nvPr/>
          </p:nvSpPr>
          <p:spPr>
            <a:xfrm>
              <a:off x="-12540" y="3467100"/>
              <a:ext cx="9144984" cy="890588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9" name="Freeform 8"/>
            <p:cNvSpPr/>
            <p:nvPr/>
          </p:nvSpPr>
          <p:spPr>
            <a:xfrm>
              <a:off x="-23653" y="5640388"/>
              <a:ext cx="3004940" cy="1211262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" name="Freeform 9"/>
            <p:cNvSpPr/>
            <p:nvPr/>
          </p:nvSpPr>
          <p:spPr>
            <a:xfrm>
              <a:off x="-12540" y="5284788"/>
              <a:ext cx="9144984" cy="1477962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1" name="Freeform 10"/>
            <p:cNvSpPr/>
            <p:nvPr/>
          </p:nvSpPr>
          <p:spPr>
            <a:xfrm>
              <a:off x="2136793" y="5132388"/>
              <a:ext cx="6982952" cy="171926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" name="Hexagon 11"/>
            <p:cNvSpPr/>
            <p:nvPr/>
          </p:nvSpPr>
          <p:spPr>
            <a:xfrm rot="1800000">
              <a:off x="2995574" y="2859088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3" name="Hexagon 12"/>
            <p:cNvSpPr/>
            <p:nvPr/>
          </p:nvSpPr>
          <p:spPr>
            <a:xfrm rot="1800000">
              <a:off x="3719426" y="4125913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4" name="Hexagon 13"/>
            <p:cNvSpPr/>
            <p:nvPr/>
          </p:nvSpPr>
          <p:spPr>
            <a:xfrm rot="1800000">
              <a:off x="3728950" y="1592263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5" name="Hexagon 14"/>
            <p:cNvSpPr/>
            <p:nvPr/>
          </p:nvSpPr>
          <p:spPr>
            <a:xfrm rot="1800000">
              <a:off x="2976525" y="325438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6" name="Hexagon 15"/>
            <p:cNvSpPr/>
            <p:nvPr/>
          </p:nvSpPr>
          <p:spPr>
            <a:xfrm rot="1800000">
              <a:off x="4462327" y="5383213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7" name="Freeform 16"/>
            <p:cNvSpPr/>
            <p:nvPr/>
          </p:nvSpPr>
          <p:spPr>
            <a:xfrm rot="1800000">
              <a:off x="-382404" y="4202113"/>
              <a:ext cx="1261980" cy="1387475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8" name="Hexagon 17"/>
            <p:cNvSpPr/>
            <p:nvPr/>
          </p:nvSpPr>
          <p:spPr>
            <a:xfrm rot="1800000">
              <a:off x="23970" y="5402263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9" name="Hexagon 18"/>
            <p:cNvSpPr/>
            <p:nvPr/>
          </p:nvSpPr>
          <p:spPr>
            <a:xfrm rot="1800000">
              <a:off x="52543" y="2849563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20" name="Hexagon 19"/>
            <p:cNvSpPr/>
            <p:nvPr/>
          </p:nvSpPr>
          <p:spPr>
            <a:xfrm rot="1800000">
              <a:off x="776395" y="4125913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21" name="Hexagon 20"/>
            <p:cNvSpPr/>
            <p:nvPr/>
          </p:nvSpPr>
          <p:spPr>
            <a:xfrm rot="1800000">
              <a:off x="1509772" y="5411788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22" name="Hexagon 21"/>
            <p:cNvSpPr/>
            <p:nvPr/>
          </p:nvSpPr>
          <p:spPr>
            <a:xfrm rot="1800000">
              <a:off x="1528821" y="2859088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23" name="Hexagon 22"/>
            <p:cNvSpPr/>
            <p:nvPr/>
          </p:nvSpPr>
          <p:spPr>
            <a:xfrm rot="1800000">
              <a:off x="795444" y="1563688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24" name="Hexagon 23"/>
            <p:cNvSpPr/>
            <p:nvPr/>
          </p:nvSpPr>
          <p:spPr>
            <a:xfrm rot="1800000">
              <a:off x="6806909" y="4144963"/>
              <a:ext cx="1600094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25" name="Hexagon 24"/>
            <p:cNvSpPr/>
            <p:nvPr/>
          </p:nvSpPr>
          <p:spPr>
            <a:xfrm rot="1800000">
              <a:off x="7549810" y="5421313"/>
              <a:ext cx="1600094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26" name="Hexagon 25"/>
            <p:cNvSpPr/>
            <p:nvPr/>
          </p:nvSpPr>
          <p:spPr>
            <a:xfrm rot="1800000">
              <a:off x="7549810" y="2868613"/>
              <a:ext cx="1600094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27" name="Freeform 26"/>
            <p:cNvSpPr/>
            <p:nvPr/>
          </p:nvSpPr>
          <p:spPr>
            <a:xfrm rot="1800000">
              <a:off x="8306998" y="4056063"/>
              <a:ext cx="1242930" cy="1387475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28" name="Freeform 27"/>
            <p:cNvSpPr/>
            <p:nvPr/>
          </p:nvSpPr>
          <p:spPr>
            <a:xfrm rot="1800000">
              <a:off x="8306998" y="1511300"/>
              <a:ext cx="1241343" cy="1389063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</p:grpSp>
      <p:sp>
        <p:nvSpPr>
          <p:cNvPr id="44" name="Rectangle 43"/>
          <p:cNvSpPr/>
          <p:nvPr/>
        </p:nvSpPr>
        <p:spPr>
          <a:xfrm>
            <a:off x="4560888" y="-22225"/>
            <a:ext cx="3679825" cy="6272213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45" name="Rectangle 44"/>
          <p:cNvSpPr/>
          <p:nvPr/>
        </p:nvSpPr>
        <p:spPr>
          <a:xfrm>
            <a:off x="4649788" y="-22225"/>
            <a:ext cx="3505200" cy="6238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46" name="Rectangle 45"/>
          <p:cNvSpPr/>
          <p:nvPr/>
        </p:nvSpPr>
        <p:spPr>
          <a:xfrm>
            <a:off x="904875" y="601663"/>
            <a:ext cx="3562350" cy="564832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47" name="Rectangle 46"/>
          <p:cNvSpPr/>
          <p:nvPr/>
        </p:nvSpPr>
        <p:spPr>
          <a:xfrm>
            <a:off x="4651375" y="6088063"/>
            <a:ext cx="3505200" cy="825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5894" y="856527"/>
            <a:ext cx="3090440" cy="5150734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9833" y="2657434"/>
            <a:ext cx="3304572" cy="1463153"/>
          </a:xfrm>
        </p:spPr>
        <p:txBody>
          <a:bodyPr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6592" y="4136994"/>
            <a:ext cx="3298784" cy="1517904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8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9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989F40-FDD6-46C2-B059-8ED29C959ED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50" name="Footer Placeholder 5"/>
          <p:cNvSpPr>
            <a:spLocks noGrp="1"/>
          </p:cNvSpPr>
          <p:nvPr>
            <p:ph type="ftr" sz="quarter" idx="12"/>
          </p:nvPr>
        </p:nvSpPr>
        <p:spPr>
          <a:xfrm>
            <a:off x="4641850" y="5724525"/>
            <a:ext cx="3492500" cy="365125"/>
          </a:xfrm>
        </p:spPr>
        <p:txBody>
          <a:bodyPr>
            <a:normAutofit/>
          </a:bodyPr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94C6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7204960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60"/>
          <p:cNvGrpSpPr>
            <a:grpSpLocks/>
          </p:cNvGrpSpPr>
          <p:nvPr/>
        </p:nvGrpSpPr>
        <p:grpSpPr bwMode="auto">
          <a:xfrm>
            <a:off x="-382588" y="0"/>
            <a:ext cx="9932988" cy="6858000"/>
            <a:chOff x="-382404" y="0"/>
            <a:chExt cx="9932332" cy="6858000"/>
          </a:xfrm>
        </p:grpSpPr>
        <p:grpSp>
          <p:nvGrpSpPr>
            <p:cNvPr id="6" name="Group 61"/>
            <p:cNvGrpSpPr>
              <a:grpSpLocks/>
            </p:cNvGrpSpPr>
            <p:nvPr/>
          </p:nvGrpSpPr>
          <p:grpSpPr bwMode="auto"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29" name="Group 4"/>
              <p:cNvGrpSpPr>
                <a:grpSpLocks/>
              </p:cNvGrpSpPr>
              <p:nvPr/>
            </p:nvGrpSpPr>
            <p:grpSpPr bwMode="auto"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41" name="Rectangle 40"/>
                <p:cNvSpPr/>
                <p:nvPr/>
              </p:nvSpPr>
              <p:spPr>
                <a:xfrm>
                  <a:off x="914499" y="0"/>
                  <a:ext cx="1600094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42" name="Rectangle 2"/>
                <p:cNvSpPr/>
                <p:nvPr/>
              </p:nvSpPr>
              <p:spPr>
                <a:xfrm>
                  <a:off x="159" y="0"/>
                  <a:ext cx="45717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43" name="Rectangle 3"/>
                <p:cNvSpPr/>
                <p:nvPr/>
              </p:nvSpPr>
              <p:spPr>
                <a:xfrm>
                  <a:off x="228744" y="0"/>
                  <a:ext cx="76195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>
                    <a:solidFill>
                      <a:prstClr val="white"/>
                    </a:solidFill>
                  </a:endParaRPr>
                </a:p>
              </p:txBody>
            </p:sp>
          </p:grpSp>
          <p:grpSp>
            <p:nvGrpSpPr>
              <p:cNvPr id="30" name="Group 5"/>
              <p:cNvGrpSpPr>
                <a:grpSpLocks/>
              </p:cNvGrpSpPr>
              <p:nvPr/>
            </p:nvGrpSpPr>
            <p:grpSpPr bwMode="auto"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38" name="Rectangle 37"/>
                <p:cNvSpPr/>
                <p:nvPr/>
              </p:nvSpPr>
              <p:spPr>
                <a:xfrm>
                  <a:off x="913836" y="0"/>
                  <a:ext cx="1600094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39" name="Rectangle 38"/>
                <p:cNvSpPr/>
                <p:nvPr/>
              </p:nvSpPr>
              <p:spPr>
                <a:xfrm>
                  <a:off x="-504" y="0"/>
                  <a:ext cx="45717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40" name="Rectangle 39"/>
                <p:cNvSpPr/>
                <p:nvPr/>
              </p:nvSpPr>
              <p:spPr>
                <a:xfrm>
                  <a:off x="228081" y="0"/>
                  <a:ext cx="76195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>
                    <a:solidFill>
                      <a:prstClr val="white"/>
                    </a:solidFill>
                  </a:endParaRPr>
                </a:p>
              </p:txBody>
            </p:sp>
          </p:grpSp>
          <p:grpSp>
            <p:nvGrpSpPr>
              <p:cNvPr id="31" name="Group 9"/>
              <p:cNvGrpSpPr>
                <a:grpSpLocks/>
              </p:cNvGrpSpPr>
              <p:nvPr/>
            </p:nvGrpSpPr>
            <p:grpSpPr bwMode="auto"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35" name="Rectangle 34"/>
                <p:cNvSpPr/>
                <p:nvPr/>
              </p:nvSpPr>
              <p:spPr>
                <a:xfrm>
                  <a:off x="914785" y="0"/>
                  <a:ext cx="1600094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36" name="Rectangle 35"/>
                <p:cNvSpPr/>
                <p:nvPr/>
              </p:nvSpPr>
              <p:spPr>
                <a:xfrm>
                  <a:off x="445" y="0"/>
                  <a:ext cx="45717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37" name="Rectangle 36"/>
                <p:cNvSpPr/>
                <p:nvPr/>
              </p:nvSpPr>
              <p:spPr>
                <a:xfrm>
                  <a:off x="229030" y="0"/>
                  <a:ext cx="76195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>
                    <a:solidFill>
                      <a:prstClr val="white"/>
                    </a:solidFill>
                  </a:endParaRPr>
                </a:p>
              </p:txBody>
            </p:sp>
          </p:grpSp>
          <p:sp>
            <p:nvSpPr>
              <p:cNvPr id="32" name="Rectangle 31"/>
              <p:cNvSpPr/>
              <p:nvPr/>
            </p:nvSpPr>
            <p:spPr>
              <a:xfrm>
                <a:off x="3809907" y="0"/>
                <a:ext cx="2819214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33" name="Rectangle 32"/>
              <p:cNvSpPr/>
              <p:nvPr/>
            </p:nvSpPr>
            <p:spPr>
              <a:xfrm>
                <a:off x="2895568" y="0"/>
                <a:ext cx="45717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34" name="Rectangle 33"/>
              <p:cNvSpPr/>
              <p:nvPr/>
            </p:nvSpPr>
            <p:spPr>
              <a:xfrm>
                <a:off x="3124153" y="0"/>
                <a:ext cx="76195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prstClr val="white"/>
                  </a:solidFill>
                </a:endParaRPr>
              </a:p>
            </p:txBody>
          </p:sp>
        </p:grpSp>
        <p:sp>
          <p:nvSpPr>
            <p:cNvPr id="7" name="Freeform 6"/>
            <p:cNvSpPr/>
            <p:nvPr/>
          </p:nvSpPr>
          <p:spPr>
            <a:xfrm>
              <a:off x="-12540" y="5035550"/>
              <a:ext cx="9144984" cy="1174750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" name="Freeform 7"/>
            <p:cNvSpPr/>
            <p:nvPr/>
          </p:nvSpPr>
          <p:spPr>
            <a:xfrm>
              <a:off x="-12540" y="3467100"/>
              <a:ext cx="9144984" cy="890588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9" name="Freeform 8"/>
            <p:cNvSpPr/>
            <p:nvPr/>
          </p:nvSpPr>
          <p:spPr>
            <a:xfrm>
              <a:off x="-23653" y="5640388"/>
              <a:ext cx="3004940" cy="1211262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" name="Freeform 9"/>
            <p:cNvSpPr/>
            <p:nvPr/>
          </p:nvSpPr>
          <p:spPr>
            <a:xfrm>
              <a:off x="-12540" y="5284788"/>
              <a:ext cx="9144984" cy="1477962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1" name="Freeform 10"/>
            <p:cNvSpPr/>
            <p:nvPr/>
          </p:nvSpPr>
          <p:spPr>
            <a:xfrm>
              <a:off x="2136793" y="5132388"/>
              <a:ext cx="6982952" cy="171926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" name="Hexagon 11"/>
            <p:cNvSpPr/>
            <p:nvPr/>
          </p:nvSpPr>
          <p:spPr>
            <a:xfrm rot="1800000">
              <a:off x="2995574" y="2859088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3" name="Hexagon 12"/>
            <p:cNvSpPr/>
            <p:nvPr/>
          </p:nvSpPr>
          <p:spPr>
            <a:xfrm rot="1800000">
              <a:off x="3719426" y="4125913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4" name="Hexagon 13"/>
            <p:cNvSpPr/>
            <p:nvPr/>
          </p:nvSpPr>
          <p:spPr>
            <a:xfrm rot="1800000">
              <a:off x="3728950" y="1592263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5" name="Hexagon 14"/>
            <p:cNvSpPr/>
            <p:nvPr/>
          </p:nvSpPr>
          <p:spPr>
            <a:xfrm rot="1800000">
              <a:off x="2976525" y="325438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6" name="Hexagon 15"/>
            <p:cNvSpPr/>
            <p:nvPr/>
          </p:nvSpPr>
          <p:spPr>
            <a:xfrm rot="1800000">
              <a:off x="4462327" y="5383213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7" name="Freeform 16"/>
            <p:cNvSpPr/>
            <p:nvPr/>
          </p:nvSpPr>
          <p:spPr>
            <a:xfrm rot="1800000">
              <a:off x="-382404" y="4202113"/>
              <a:ext cx="1261980" cy="1387475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8" name="Hexagon 17"/>
            <p:cNvSpPr/>
            <p:nvPr/>
          </p:nvSpPr>
          <p:spPr>
            <a:xfrm rot="1800000">
              <a:off x="23970" y="5402263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9" name="Hexagon 18"/>
            <p:cNvSpPr/>
            <p:nvPr/>
          </p:nvSpPr>
          <p:spPr>
            <a:xfrm rot="1800000">
              <a:off x="52543" y="2849563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20" name="Hexagon 19"/>
            <p:cNvSpPr/>
            <p:nvPr/>
          </p:nvSpPr>
          <p:spPr>
            <a:xfrm rot="1800000">
              <a:off x="776395" y="4125913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21" name="Hexagon 20"/>
            <p:cNvSpPr/>
            <p:nvPr/>
          </p:nvSpPr>
          <p:spPr>
            <a:xfrm rot="1800000">
              <a:off x="1509772" y="5411788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22" name="Hexagon 21"/>
            <p:cNvSpPr/>
            <p:nvPr/>
          </p:nvSpPr>
          <p:spPr>
            <a:xfrm rot="1800000">
              <a:off x="1528821" y="2859088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23" name="Hexagon 22"/>
            <p:cNvSpPr/>
            <p:nvPr/>
          </p:nvSpPr>
          <p:spPr>
            <a:xfrm rot="1800000">
              <a:off x="795444" y="1563688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24" name="Hexagon 23"/>
            <p:cNvSpPr/>
            <p:nvPr/>
          </p:nvSpPr>
          <p:spPr>
            <a:xfrm rot="1800000">
              <a:off x="6806909" y="4144963"/>
              <a:ext cx="1600094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25" name="Hexagon 24"/>
            <p:cNvSpPr/>
            <p:nvPr/>
          </p:nvSpPr>
          <p:spPr>
            <a:xfrm rot="1800000">
              <a:off x="7549810" y="5421313"/>
              <a:ext cx="1600094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26" name="Hexagon 25"/>
            <p:cNvSpPr/>
            <p:nvPr/>
          </p:nvSpPr>
          <p:spPr>
            <a:xfrm rot="1800000">
              <a:off x="7549810" y="2868613"/>
              <a:ext cx="1600094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27" name="Freeform 26"/>
            <p:cNvSpPr/>
            <p:nvPr/>
          </p:nvSpPr>
          <p:spPr>
            <a:xfrm rot="1800000">
              <a:off x="8306998" y="4056063"/>
              <a:ext cx="1242930" cy="1387475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28" name="Freeform 27"/>
            <p:cNvSpPr/>
            <p:nvPr/>
          </p:nvSpPr>
          <p:spPr>
            <a:xfrm rot="1800000">
              <a:off x="8306998" y="1511300"/>
              <a:ext cx="1241343" cy="1389063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</p:grpSp>
      <p:sp>
        <p:nvSpPr>
          <p:cNvPr id="44" name="Rectangle 43"/>
          <p:cNvSpPr/>
          <p:nvPr/>
        </p:nvSpPr>
        <p:spPr>
          <a:xfrm>
            <a:off x="4560888" y="-22225"/>
            <a:ext cx="3679825" cy="6272213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45" name="Rectangle 44"/>
          <p:cNvSpPr/>
          <p:nvPr/>
        </p:nvSpPr>
        <p:spPr>
          <a:xfrm>
            <a:off x="4649788" y="-22225"/>
            <a:ext cx="3505200" cy="6238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46" name="Rectangle 45"/>
          <p:cNvSpPr/>
          <p:nvPr/>
        </p:nvSpPr>
        <p:spPr>
          <a:xfrm>
            <a:off x="904875" y="601663"/>
            <a:ext cx="3562350" cy="5648325"/>
          </a:xfrm>
          <a:prstGeom prst="rect">
            <a:avLst/>
          </a:prstGeom>
          <a:solidFill>
            <a:srgbClr val="FFFFFF"/>
          </a:solidFill>
          <a:ln w="31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47" name="Rectangle 46"/>
          <p:cNvSpPr/>
          <p:nvPr/>
        </p:nvSpPr>
        <p:spPr>
          <a:xfrm>
            <a:off x="4651375" y="6088063"/>
            <a:ext cx="3505200" cy="825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4424" y="2660904"/>
            <a:ext cx="3300984" cy="1463040"/>
          </a:xfrm>
        </p:spPr>
        <p:txBody>
          <a:bodyPr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05208" y="693795"/>
            <a:ext cx="3359623" cy="5468112"/>
          </a:xfrm>
        </p:spPr>
        <p:txBody>
          <a:bodyPr rtlCol="0">
            <a:normAutofit/>
          </a:bodyPr>
          <a:lstStyle>
            <a:lvl1pPr marL="0" indent="0">
              <a:buNone/>
              <a:defRPr sz="3200">
                <a:solidFill>
                  <a:schemeClr val="accent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4630" y="4133088"/>
            <a:ext cx="3300573" cy="1519561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8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9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850" y="5724525"/>
            <a:ext cx="3492500" cy="365125"/>
          </a:xfrm>
        </p:spPr>
        <p:txBody>
          <a:bodyPr>
            <a:normAutofit/>
          </a:bodyPr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94C600"/>
              </a:solidFill>
            </a:endParaRPr>
          </a:p>
        </p:txBody>
      </p:sp>
      <p:sp>
        <p:nvSpPr>
          <p:cNvPr id="50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424DF0-C5F7-4C6F-B237-02025B8FF07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27935036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94C6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0FAA6D-72BC-4E16-B52F-017B96B252F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26545785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030147"/>
            <a:ext cx="1484453" cy="4780344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53296" y="1030147"/>
            <a:ext cx="5423704" cy="47803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94C6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C949F3-EE47-4440-BF78-B11C1F03279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97214460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94C6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2155FB8-25FD-4A53-B2FF-48CCAFEFB0D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53879219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57200" y="3938588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94C6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EAB8958-F0ED-445A-B6FB-B7B69FD1814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35563849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60"/>
          <p:cNvGrpSpPr>
            <a:grpSpLocks/>
          </p:cNvGrpSpPr>
          <p:nvPr/>
        </p:nvGrpSpPr>
        <p:grpSpPr bwMode="auto">
          <a:xfrm>
            <a:off x="-382588" y="0"/>
            <a:ext cx="9932988" cy="6858000"/>
            <a:chOff x="-382404" y="0"/>
            <a:chExt cx="9932332" cy="6858000"/>
          </a:xfrm>
        </p:grpSpPr>
        <p:grpSp>
          <p:nvGrpSpPr>
            <p:cNvPr id="5" name="Group 44"/>
            <p:cNvGrpSpPr>
              <a:grpSpLocks/>
            </p:cNvGrpSpPr>
            <p:nvPr/>
          </p:nvGrpSpPr>
          <p:grpSpPr bwMode="auto"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28" name="Group 4"/>
              <p:cNvGrpSpPr>
                <a:grpSpLocks/>
              </p:cNvGrpSpPr>
              <p:nvPr/>
            </p:nvGrpSpPr>
            <p:grpSpPr bwMode="auto"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40" name="Rectangle 39"/>
                <p:cNvSpPr/>
                <p:nvPr/>
              </p:nvSpPr>
              <p:spPr>
                <a:xfrm>
                  <a:off x="914499" y="0"/>
                  <a:ext cx="1600094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41" name="Rectangle 2"/>
                <p:cNvSpPr/>
                <p:nvPr/>
              </p:nvSpPr>
              <p:spPr>
                <a:xfrm>
                  <a:off x="159" y="0"/>
                  <a:ext cx="45717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42" name="Rectangle 3"/>
                <p:cNvSpPr/>
                <p:nvPr/>
              </p:nvSpPr>
              <p:spPr>
                <a:xfrm>
                  <a:off x="228744" y="0"/>
                  <a:ext cx="76195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>
                    <a:solidFill>
                      <a:prstClr val="white"/>
                    </a:solidFill>
                  </a:endParaRPr>
                </a:p>
              </p:txBody>
            </p:sp>
          </p:grpSp>
          <p:grpSp>
            <p:nvGrpSpPr>
              <p:cNvPr id="29" name="Group 5"/>
              <p:cNvGrpSpPr>
                <a:grpSpLocks/>
              </p:cNvGrpSpPr>
              <p:nvPr/>
            </p:nvGrpSpPr>
            <p:grpSpPr bwMode="auto"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37" name="Rectangle 36"/>
                <p:cNvSpPr/>
                <p:nvPr/>
              </p:nvSpPr>
              <p:spPr>
                <a:xfrm>
                  <a:off x="913836" y="0"/>
                  <a:ext cx="1600094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38" name="Rectangle 37"/>
                <p:cNvSpPr/>
                <p:nvPr/>
              </p:nvSpPr>
              <p:spPr>
                <a:xfrm>
                  <a:off x="-504" y="0"/>
                  <a:ext cx="45717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39" name="Rectangle 38"/>
                <p:cNvSpPr/>
                <p:nvPr/>
              </p:nvSpPr>
              <p:spPr>
                <a:xfrm>
                  <a:off x="228081" y="0"/>
                  <a:ext cx="76195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>
                    <a:solidFill>
                      <a:prstClr val="white"/>
                    </a:solidFill>
                  </a:endParaRPr>
                </a:p>
              </p:txBody>
            </p:sp>
          </p:grpSp>
          <p:grpSp>
            <p:nvGrpSpPr>
              <p:cNvPr id="30" name="Group 9"/>
              <p:cNvGrpSpPr>
                <a:grpSpLocks/>
              </p:cNvGrpSpPr>
              <p:nvPr/>
            </p:nvGrpSpPr>
            <p:grpSpPr bwMode="auto"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34" name="Rectangle 33"/>
                <p:cNvSpPr/>
                <p:nvPr/>
              </p:nvSpPr>
              <p:spPr>
                <a:xfrm>
                  <a:off x="914785" y="0"/>
                  <a:ext cx="1600094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35" name="Rectangle 34"/>
                <p:cNvSpPr/>
                <p:nvPr/>
              </p:nvSpPr>
              <p:spPr>
                <a:xfrm>
                  <a:off x="445" y="0"/>
                  <a:ext cx="45717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36" name="Rectangle 35"/>
                <p:cNvSpPr/>
                <p:nvPr/>
              </p:nvSpPr>
              <p:spPr>
                <a:xfrm>
                  <a:off x="229030" y="0"/>
                  <a:ext cx="76195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>
                    <a:solidFill>
                      <a:prstClr val="white"/>
                    </a:solidFill>
                  </a:endParaRPr>
                </a:p>
              </p:txBody>
            </p:sp>
          </p:grpSp>
          <p:sp>
            <p:nvSpPr>
              <p:cNvPr id="31" name="Rectangle 30"/>
              <p:cNvSpPr/>
              <p:nvPr/>
            </p:nvSpPr>
            <p:spPr>
              <a:xfrm>
                <a:off x="3809907" y="0"/>
                <a:ext cx="2819214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32" name="Rectangle 31"/>
              <p:cNvSpPr/>
              <p:nvPr/>
            </p:nvSpPr>
            <p:spPr>
              <a:xfrm>
                <a:off x="2895568" y="0"/>
                <a:ext cx="45717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33" name="Rectangle 32"/>
              <p:cNvSpPr/>
              <p:nvPr/>
            </p:nvSpPr>
            <p:spPr>
              <a:xfrm>
                <a:off x="3124153" y="0"/>
                <a:ext cx="76195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prstClr val="white"/>
                  </a:solidFill>
                </a:endParaRPr>
              </a:p>
            </p:txBody>
          </p:sp>
        </p:grpSp>
        <p:sp>
          <p:nvSpPr>
            <p:cNvPr id="6" name="Freeform 5"/>
            <p:cNvSpPr/>
            <p:nvPr/>
          </p:nvSpPr>
          <p:spPr>
            <a:xfrm>
              <a:off x="-12540" y="5035550"/>
              <a:ext cx="9144984" cy="1174750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7" name="Freeform 6"/>
            <p:cNvSpPr/>
            <p:nvPr/>
          </p:nvSpPr>
          <p:spPr>
            <a:xfrm>
              <a:off x="-12540" y="3467100"/>
              <a:ext cx="9144984" cy="890588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" name="Freeform 7"/>
            <p:cNvSpPr/>
            <p:nvPr/>
          </p:nvSpPr>
          <p:spPr>
            <a:xfrm>
              <a:off x="-23653" y="5640388"/>
              <a:ext cx="3004940" cy="1211262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9" name="Freeform 8"/>
            <p:cNvSpPr/>
            <p:nvPr/>
          </p:nvSpPr>
          <p:spPr>
            <a:xfrm>
              <a:off x="-12540" y="5284788"/>
              <a:ext cx="9144984" cy="1477962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" name="Freeform 9"/>
            <p:cNvSpPr/>
            <p:nvPr/>
          </p:nvSpPr>
          <p:spPr>
            <a:xfrm>
              <a:off x="2136793" y="5132388"/>
              <a:ext cx="6982952" cy="171926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1" name="Hexagon 10"/>
            <p:cNvSpPr/>
            <p:nvPr/>
          </p:nvSpPr>
          <p:spPr>
            <a:xfrm rot="1800000">
              <a:off x="2995574" y="2859088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2" name="Hexagon 11"/>
            <p:cNvSpPr/>
            <p:nvPr/>
          </p:nvSpPr>
          <p:spPr>
            <a:xfrm rot="1800000">
              <a:off x="3719426" y="4125913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3" name="Hexagon 12"/>
            <p:cNvSpPr/>
            <p:nvPr/>
          </p:nvSpPr>
          <p:spPr>
            <a:xfrm rot="1800000">
              <a:off x="3728950" y="1592263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4" name="Hexagon 13"/>
            <p:cNvSpPr/>
            <p:nvPr/>
          </p:nvSpPr>
          <p:spPr>
            <a:xfrm rot="1800000">
              <a:off x="2976525" y="325438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5" name="Hexagon 14"/>
            <p:cNvSpPr/>
            <p:nvPr/>
          </p:nvSpPr>
          <p:spPr>
            <a:xfrm rot="1800000">
              <a:off x="4462327" y="5383213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6" name="Freeform 15"/>
            <p:cNvSpPr/>
            <p:nvPr/>
          </p:nvSpPr>
          <p:spPr>
            <a:xfrm rot="1800000">
              <a:off x="-382404" y="4202113"/>
              <a:ext cx="1261980" cy="1387475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7" name="Hexagon 16"/>
            <p:cNvSpPr/>
            <p:nvPr/>
          </p:nvSpPr>
          <p:spPr>
            <a:xfrm rot="1800000">
              <a:off x="23970" y="5402263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8" name="Hexagon 17"/>
            <p:cNvSpPr/>
            <p:nvPr/>
          </p:nvSpPr>
          <p:spPr>
            <a:xfrm rot="1800000">
              <a:off x="52543" y="2849563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9" name="Hexagon 18"/>
            <p:cNvSpPr/>
            <p:nvPr/>
          </p:nvSpPr>
          <p:spPr>
            <a:xfrm rot="1800000">
              <a:off x="776395" y="4125913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20" name="Hexagon 19"/>
            <p:cNvSpPr/>
            <p:nvPr/>
          </p:nvSpPr>
          <p:spPr>
            <a:xfrm rot="1800000">
              <a:off x="1509772" y="5411788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21" name="Hexagon 20"/>
            <p:cNvSpPr/>
            <p:nvPr/>
          </p:nvSpPr>
          <p:spPr>
            <a:xfrm rot="1800000">
              <a:off x="1528821" y="2859088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22" name="Hexagon 21"/>
            <p:cNvSpPr/>
            <p:nvPr/>
          </p:nvSpPr>
          <p:spPr>
            <a:xfrm rot="1800000">
              <a:off x="795444" y="1563688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23" name="Hexagon 22"/>
            <p:cNvSpPr/>
            <p:nvPr/>
          </p:nvSpPr>
          <p:spPr>
            <a:xfrm rot="1800000">
              <a:off x="6806909" y="4144963"/>
              <a:ext cx="1600094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24" name="Hexagon 23"/>
            <p:cNvSpPr/>
            <p:nvPr/>
          </p:nvSpPr>
          <p:spPr>
            <a:xfrm rot="1800000">
              <a:off x="7549810" y="5421313"/>
              <a:ext cx="1600094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25" name="Hexagon 24"/>
            <p:cNvSpPr/>
            <p:nvPr/>
          </p:nvSpPr>
          <p:spPr>
            <a:xfrm rot="1800000">
              <a:off x="7549810" y="2868613"/>
              <a:ext cx="1600094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26" name="Freeform 25"/>
            <p:cNvSpPr/>
            <p:nvPr/>
          </p:nvSpPr>
          <p:spPr>
            <a:xfrm rot="1800000">
              <a:off x="8306998" y="4056063"/>
              <a:ext cx="1242930" cy="1387475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27" name="Freeform 26"/>
            <p:cNvSpPr/>
            <p:nvPr/>
          </p:nvSpPr>
          <p:spPr>
            <a:xfrm rot="1800000">
              <a:off x="8306998" y="1511300"/>
              <a:ext cx="1241343" cy="1389063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</p:grpSp>
      <p:sp>
        <p:nvSpPr>
          <p:cNvPr id="43" name="Rectangle 42"/>
          <p:cNvSpPr/>
          <p:nvPr/>
        </p:nvSpPr>
        <p:spPr>
          <a:xfrm>
            <a:off x="4560888" y="-22225"/>
            <a:ext cx="3679825" cy="6272213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44" name="Rectangle 43"/>
          <p:cNvSpPr/>
          <p:nvPr/>
        </p:nvSpPr>
        <p:spPr>
          <a:xfrm>
            <a:off x="4649788" y="-22225"/>
            <a:ext cx="3505200" cy="23129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45" name="Rectangle 44"/>
          <p:cNvSpPr/>
          <p:nvPr/>
        </p:nvSpPr>
        <p:spPr>
          <a:xfrm>
            <a:off x="4651375" y="6088063"/>
            <a:ext cx="3505200" cy="825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46" name="Rectangle 45"/>
          <p:cNvSpPr/>
          <p:nvPr/>
        </p:nvSpPr>
        <p:spPr>
          <a:xfrm>
            <a:off x="4651375" y="6088063"/>
            <a:ext cx="3505200" cy="825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33365" y="2708476"/>
            <a:ext cx="3313355" cy="170216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33365" y="4421080"/>
            <a:ext cx="3309803" cy="1260629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42424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7" name="Date Placeholder 3"/>
          <p:cNvSpPr>
            <a:spLocks noGrp="1"/>
          </p:cNvSpPr>
          <p:nvPr>
            <p:ph type="dt" sz="half" idx="10"/>
          </p:nvPr>
        </p:nvSpPr>
        <p:spPr>
          <a:xfrm>
            <a:off x="4738688" y="1516063"/>
            <a:ext cx="2133600" cy="752475"/>
          </a:xfrm>
        </p:spPr>
        <p:txBody>
          <a:bodyPr anchor="b"/>
          <a:lstStyle>
            <a:lvl1pPr algn="l">
              <a:defRPr sz="240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03838" y="5719763"/>
            <a:ext cx="2830512" cy="365125"/>
          </a:xfrm>
        </p:spPr>
        <p:txBody>
          <a:bodyPr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pPr>
              <a:defRPr/>
            </a:pPr>
            <a:endParaRPr lang="en-US" altLang="en-US">
              <a:solidFill>
                <a:srgbClr val="94C600"/>
              </a:solidFill>
            </a:endParaRPr>
          </a:p>
        </p:txBody>
      </p:sp>
      <p:sp>
        <p:nvSpPr>
          <p:cNvPr id="4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9788" y="5719763"/>
            <a:ext cx="642937" cy="365125"/>
          </a:xfrm>
        </p:spPr>
        <p:txBody>
          <a:bodyPr/>
          <a:lstStyle>
            <a:lvl1pPr>
              <a:defRPr smtClean="0">
                <a:solidFill>
                  <a:schemeClr val="accent1"/>
                </a:solidFill>
              </a:defRPr>
            </a:lvl1pPr>
          </a:lstStyle>
          <a:p>
            <a:pPr>
              <a:defRPr/>
            </a:pPr>
            <a:fld id="{3032DD98-C96F-43FA-B508-3E1BB4794AA8}" type="slidenum">
              <a:rPr lang="en-US" altLang="en-US">
                <a:solidFill>
                  <a:srgbClr val="94C6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94C6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6202244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94C6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402FA4-7ACF-4D77-9CA1-35702044E06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06080131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8645" y="2900829"/>
            <a:ext cx="6637468" cy="1362075"/>
          </a:xfrm>
        </p:spPr>
        <p:txBody>
          <a:bodyPr/>
          <a:lstStyle>
            <a:lvl1pPr algn="l">
              <a:defRPr sz="4000" b="0" cap="none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8645" y="4267200"/>
            <a:ext cx="6637467" cy="1520413"/>
          </a:xfrm>
        </p:spPr>
        <p:txBody>
          <a:bodyPr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94C6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A04713-9E22-4124-A254-B1AE7B8E34E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720921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6AA4BEE-8D69-4F09-9F31-559BA110994C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9166193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042416" y="2313432"/>
            <a:ext cx="3419856" cy="349300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313431"/>
            <a:ext cx="3419856" cy="349300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94C600"/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D70285-E91A-46F9-BEAC-0D371E3ABA2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59091737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12111" y="2316009"/>
            <a:ext cx="305714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1721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1837" y="2316010"/>
            <a:ext cx="3055717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94C600"/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00B688-3B36-45E2-97A7-A3F3416CA02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56924629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94C600"/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0DF2DE-3DC3-4039-AE6C-B0F72D7D6F1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98816706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94C600"/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A42A1E-A636-4024-8A0F-528D5F3C0A2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95004372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60"/>
          <p:cNvGrpSpPr>
            <a:grpSpLocks/>
          </p:cNvGrpSpPr>
          <p:nvPr/>
        </p:nvGrpSpPr>
        <p:grpSpPr bwMode="auto">
          <a:xfrm>
            <a:off x="-382588" y="0"/>
            <a:ext cx="9932988" cy="6858000"/>
            <a:chOff x="-382404" y="0"/>
            <a:chExt cx="9932332" cy="6858000"/>
          </a:xfrm>
        </p:grpSpPr>
        <p:grpSp>
          <p:nvGrpSpPr>
            <p:cNvPr id="6" name="Group 61"/>
            <p:cNvGrpSpPr>
              <a:grpSpLocks/>
            </p:cNvGrpSpPr>
            <p:nvPr/>
          </p:nvGrpSpPr>
          <p:grpSpPr bwMode="auto"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29" name="Group 4"/>
              <p:cNvGrpSpPr>
                <a:grpSpLocks/>
              </p:cNvGrpSpPr>
              <p:nvPr/>
            </p:nvGrpSpPr>
            <p:grpSpPr bwMode="auto"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41" name="Rectangle 40"/>
                <p:cNvSpPr/>
                <p:nvPr/>
              </p:nvSpPr>
              <p:spPr>
                <a:xfrm>
                  <a:off x="914499" y="0"/>
                  <a:ext cx="1600094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42" name="Rectangle 2"/>
                <p:cNvSpPr/>
                <p:nvPr/>
              </p:nvSpPr>
              <p:spPr>
                <a:xfrm>
                  <a:off x="159" y="0"/>
                  <a:ext cx="45717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43" name="Rectangle 3"/>
                <p:cNvSpPr/>
                <p:nvPr/>
              </p:nvSpPr>
              <p:spPr>
                <a:xfrm>
                  <a:off x="228744" y="0"/>
                  <a:ext cx="76195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>
                    <a:solidFill>
                      <a:prstClr val="white"/>
                    </a:solidFill>
                  </a:endParaRPr>
                </a:p>
              </p:txBody>
            </p:sp>
          </p:grpSp>
          <p:grpSp>
            <p:nvGrpSpPr>
              <p:cNvPr id="30" name="Group 5"/>
              <p:cNvGrpSpPr>
                <a:grpSpLocks/>
              </p:cNvGrpSpPr>
              <p:nvPr/>
            </p:nvGrpSpPr>
            <p:grpSpPr bwMode="auto"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38" name="Rectangle 37"/>
                <p:cNvSpPr/>
                <p:nvPr/>
              </p:nvSpPr>
              <p:spPr>
                <a:xfrm>
                  <a:off x="913836" y="0"/>
                  <a:ext cx="1600094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39" name="Rectangle 38"/>
                <p:cNvSpPr/>
                <p:nvPr/>
              </p:nvSpPr>
              <p:spPr>
                <a:xfrm>
                  <a:off x="-504" y="0"/>
                  <a:ext cx="45717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40" name="Rectangle 39"/>
                <p:cNvSpPr/>
                <p:nvPr/>
              </p:nvSpPr>
              <p:spPr>
                <a:xfrm>
                  <a:off x="228081" y="0"/>
                  <a:ext cx="76195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>
                    <a:solidFill>
                      <a:prstClr val="white"/>
                    </a:solidFill>
                  </a:endParaRPr>
                </a:p>
              </p:txBody>
            </p:sp>
          </p:grpSp>
          <p:grpSp>
            <p:nvGrpSpPr>
              <p:cNvPr id="31" name="Group 9"/>
              <p:cNvGrpSpPr>
                <a:grpSpLocks/>
              </p:cNvGrpSpPr>
              <p:nvPr/>
            </p:nvGrpSpPr>
            <p:grpSpPr bwMode="auto"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35" name="Rectangle 34"/>
                <p:cNvSpPr/>
                <p:nvPr/>
              </p:nvSpPr>
              <p:spPr>
                <a:xfrm>
                  <a:off x="914785" y="0"/>
                  <a:ext cx="1600094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36" name="Rectangle 35"/>
                <p:cNvSpPr/>
                <p:nvPr/>
              </p:nvSpPr>
              <p:spPr>
                <a:xfrm>
                  <a:off x="445" y="0"/>
                  <a:ext cx="45717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37" name="Rectangle 36"/>
                <p:cNvSpPr/>
                <p:nvPr/>
              </p:nvSpPr>
              <p:spPr>
                <a:xfrm>
                  <a:off x="229030" y="0"/>
                  <a:ext cx="76195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>
                    <a:solidFill>
                      <a:prstClr val="white"/>
                    </a:solidFill>
                  </a:endParaRPr>
                </a:p>
              </p:txBody>
            </p:sp>
          </p:grpSp>
          <p:sp>
            <p:nvSpPr>
              <p:cNvPr id="32" name="Rectangle 31"/>
              <p:cNvSpPr/>
              <p:nvPr/>
            </p:nvSpPr>
            <p:spPr>
              <a:xfrm>
                <a:off x="3809907" y="0"/>
                <a:ext cx="2819214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33" name="Rectangle 32"/>
              <p:cNvSpPr/>
              <p:nvPr/>
            </p:nvSpPr>
            <p:spPr>
              <a:xfrm>
                <a:off x="2895568" y="0"/>
                <a:ext cx="45717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34" name="Rectangle 33"/>
              <p:cNvSpPr/>
              <p:nvPr/>
            </p:nvSpPr>
            <p:spPr>
              <a:xfrm>
                <a:off x="3124153" y="0"/>
                <a:ext cx="76195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prstClr val="white"/>
                  </a:solidFill>
                </a:endParaRPr>
              </a:p>
            </p:txBody>
          </p:sp>
        </p:grpSp>
        <p:sp>
          <p:nvSpPr>
            <p:cNvPr id="7" name="Freeform 6"/>
            <p:cNvSpPr/>
            <p:nvPr/>
          </p:nvSpPr>
          <p:spPr>
            <a:xfrm>
              <a:off x="-12540" y="5035550"/>
              <a:ext cx="9144984" cy="1174750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" name="Freeform 7"/>
            <p:cNvSpPr/>
            <p:nvPr/>
          </p:nvSpPr>
          <p:spPr>
            <a:xfrm>
              <a:off x="-12540" y="3467100"/>
              <a:ext cx="9144984" cy="890588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9" name="Freeform 8"/>
            <p:cNvSpPr/>
            <p:nvPr/>
          </p:nvSpPr>
          <p:spPr>
            <a:xfrm>
              <a:off x="-23653" y="5640388"/>
              <a:ext cx="3004940" cy="1211262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" name="Freeform 9"/>
            <p:cNvSpPr/>
            <p:nvPr/>
          </p:nvSpPr>
          <p:spPr>
            <a:xfrm>
              <a:off x="-12540" y="5284788"/>
              <a:ext cx="9144984" cy="1477962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1" name="Freeform 10"/>
            <p:cNvSpPr/>
            <p:nvPr/>
          </p:nvSpPr>
          <p:spPr>
            <a:xfrm>
              <a:off x="2136793" y="5132388"/>
              <a:ext cx="6982952" cy="171926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" name="Hexagon 11"/>
            <p:cNvSpPr/>
            <p:nvPr/>
          </p:nvSpPr>
          <p:spPr>
            <a:xfrm rot="1800000">
              <a:off x="2995574" y="2859088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3" name="Hexagon 12"/>
            <p:cNvSpPr/>
            <p:nvPr/>
          </p:nvSpPr>
          <p:spPr>
            <a:xfrm rot="1800000">
              <a:off x="3719426" y="4125913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4" name="Hexagon 13"/>
            <p:cNvSpPr/>
            <p:nvPr/>
          </p:nvSpPr>
          <p:spPr>
            <a:xfrm rot="1800000">
              <a:off x="3728950" y="1592263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5" name="Hexagon 14"/>
            <p:cNvSpPr/>
            <p:nvPr/>
          </p:nvSpPr>
          <p:spPr>
            <a:xfrm rot="1800000">
              <a:off x="2976525" y="325438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6" name="Hexagon 15"/>
            <p:cNvSpPr/>
            <p:nvPr/>
          </p:nvSpPr>
          <p:spPr>
            <a:xfrm rot="1800000">
              <a:off x="4462327" y="5383213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7" name="Freeform 16"/>
            <p:cNvSpPr/>
            <p:nvPr/>
          </p:nvSpPr>
          <p:spPr>
            <a:xfrm rot="1800000">
              <a:off x="-382404" y="4202113"/>
              <a:ext cx="1261980" cy="1387475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8" name="Hexagon 17"/>
            <p:cNvSpPr/>
            <p:nvPr/>
          </p:nvSpPr>
          <p:spPr>
            <a:xfrm rot="1800000">
              <a:off x="23970" y="5402263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9" name="Hexagon 18"/>
            <p:cNvSpPr/>
            <p:nvPr/>
          </p:nvSpPr>
          <p:spPr>
            <a:xfrm rot="1800000">
              <a:off x="52543" y="2849563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20" name="Hexagon 19"/>
            <p:cNvSpPr/>
            <p:nvPr/>
          </p:nvSpPr>
          <p:spPr>
            <a:xfrm rot="1800000">
              <a:off x="776395" y="4125913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21" name="Hexagon 20"/>
            <p:cNvSpPr/>
            <p:nvPr/>
          </p:nvSpPr>
          <p:spPr>
            <a:xfrm rot="1800000">
              <a:off x="1509772" y="5411788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22" name="Hexagon 21"/>
            <p:cNvSpPr/>
            <p:nvPr/>
          </p:nvSpPr>
          <p:spPr>
            <a:xfrm rot="1800000">
              <a:off x="1528821" y="2859088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23" name="Hexagon 22"/>
            <p:cNvSpPr/>
            <p:nvPr/>
          </p:nvSpPr>
          <p:spPr>
            <a:xfrm rot="1800000">
              <a:off x="795444" y="1563688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24" name="Hexagon 23"/>
            <p:cNvSpPr/>
            <p:nvPr/>
          </p:nvSpPr>
          <p:spPr>
            <a:xfrm rot="1800000">
              <a:off x="6806909" y="4144963"/>
              <a:ext cx="1600094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25" name="Hexagon 24"/>
            <p:cNvSpPr/>
            <p:nvPr/>
          </p:nvSpPr>
          <p:spPr>
            <a:xfrm rot="1800000">
              <a:off x="7549810" y="5421313"/>
              <a:ext cx="1600094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26" name="Hexagon 25"/>
            <p:cNvSpPr/>
            <p:nvPr/>
          </p:nvSpPr>
          <p:spPr>
            <a:xfrm rot="1800000">
              <a:off x="7549810" y="2868613"/>
              <a:ext cx="1600094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27" name="Freeform 26"/>
            <p:cNvSpPr/>
            <p:nvPr/>
          </p:nvSpPr>
          <p:spPr>
            <a:xfrm rot="1800000">
              <a:off x="8306998" y="4056063"/>
              <a:ext cx="1242930" cy="1387475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28" name="Freeform 27"/>
            <p:cNvSpPr/>
            <p:nvPr/>
          </p:nvSpPr>
          <p:spPr>
            <a:xfrm rot="1800000">
              <a:off x="8306998" y="1511300"/>
              <a:ext cx="1241343" cy="1389063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</p:grpSp>
      <p:sp>
        <p:nvSpPr>
          <p:cNvPr id="44" name="Rectangle 43"/>
          <p:cNvSpPr/>
          <p:nvPr/>
        </p:nvSpPr>
        <p:spPr>
          <a:xfrm>
            <a:off x="4560888" y="-22225"/>
            <a:ext cx="3679825" cy="6272213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45" name="Rectangle 44"/>
          <p:cNvSpPr/>
          <p:nvPr/>
        </p:nvSpPr>
        <p:spPr>
          <a:xfrm>
            <a:off x="4649788" y="-22225"/>
            <a:ext cx="3505200" cy="6238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46" name="Rectangle 45"/>
          <p:cNvSpPr/>
          <p:nvPr/>
        </p:nvSpPr>
        <p:spPr>
          <a:xfrm>
            <a:off x="904875" y="601663"/>
            <a:ext cx="3562350" cy="564832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47" name="Rectangle 46"/>
          <p:cNvSpPr/>
          <p:nvPr/>
        </p:nvSpPr>
        <p:spPr>
          <a:xfrm>
            <a:off x="4651375" y="6088063"/>
            <a:ext cx="3505200" cy="825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5894" y="856527"/>
            <a:ext cx="3090440" cy="5150734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9833" y="2657434"/>
            <a:ext cx="3304572" cy="1463153"/>
          </a:xfrm>
        </p:spPr>
        <p:txBody>
          <a:bodyPr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6592" y="4136994"/>
            <a:ext cx="3298784" cy="1517904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8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9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989F40-FDD6-46C2-B059-8ED29C959ED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50" name="Footer Placeholder 5"/>
          <p:cNvSpPr>
            <a:spLocks noGrp="1"/>
          </p:cNvSpPr>
          <p:nvPr>
            <p:ph type="ftr" sz="quarter" idx="12"/>
          </p:nvPr>
        </p:nvSpPr>
        <p:spPr>
          <a:xfrm>
            <a:off x="4641850" y="5724525"/>
            <a:ext cx="3492500" cy="365125"/>
          </a:xfrm>
        </p:spPr>
        <p:txBody>
          <a:bodyPr>
            <a:normAutofit/>
          </a:bodyPr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94C6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8987459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60"/>
          <p:cNvGrpSpPr>
            <a:grpSpLocks/>
          </p:cNvGrpSpPr>
          <p:nvPr/>
        </p:nvGrpSpPr>
        <p:grpSpPr bwMode="auto">
          <a:xfrm>
            <a:off x="-382588" y="0"/>
            <a:ext cx="9932988" cy="6858000"/>
            <a:chOff x="-382404" y="0"/>
            <a:chExt cx="9932332" cy="6858000"/>
          </a:xfrm>
        </p:grpSpPr>
        <p:grpSp>
          <p:nvGrpSpPr>
            <p:cNvPr id="6" name="Group 61"/>
            <p:cNvGrpSpPr>
              <a:grpSpLocks/>
            </p:cNvGrpSpPr>
            <p:nvPr/>
          </p:nvGrpSpPr>
          <p:grpSpPr bwMode="auto"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29" name="Group 4"/>
              <p:cNvGrpSpPr>
                <a:grpSpLocks/>
              </p:cNvGrpSpPr>
              <p:nvPr/>
            </p:nvGrpSpPr>
            <p:grpSpPr bwMode="auto"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41" name="Rectangle 40"/>
                <p:cNvSpPr/>
                <p:nvPr/>
              </p:nvSpPr>
              <p:spPr>
                <a:xfrm>
                  <a:off x="914499" y="0"/>
                  <a:ext cx="1600094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42" name="Rectangle 2"/>
                <p:cNvSpPr/>
                <p:nvPr/>
              </p:nvSpPr>
              <p:spPr>
                <a:xfrm>
                  <a:off x="159" y="0"/>
                  <a:ext cx="45717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43" name="Rectangle 3"/>
                <p:cNvSpPr/>
                <p:nvPr/>
              </p:nvSpPr>
              <p:spPr>
                <a:xfrm>
                  <a:off x="228744" y="0"/>
                  <a:ext cx="76195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>
                    <a:solidFill>
                      <a:prstClr val="white"/>
                    </a:solidFill>
                  </a:endParaRPr>
                </a:p>
              </p:txBody>
            </p:sp>
          </p:grpSp>
          <p:grpSp>
            <p:nvGrpSpPr>
              <p:cNvPr id="30" name="Group 5"/>
              <p:cNvGrpSpPr>
                <a:grpSpLocks/>
              </p:cNvGrpSpPr>
              <p:nvPr/>
            </p:nvGrpSpPr>
            <p:grpSpPr bwMode="auto"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38" name="Rectangle 37"/>
                <p:cNvSpPr/>
                <p:nvPr/>
              </p:nvSpPr>
              <p:spPr>
                <a:xfrm>
                  <a:off x="913836" y="0"/>
                  <a:ext cx="1600094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39" name="Rectangle 38"/>
                <p:cNvSpPr/>
                <p:nvPr/>
              </p:nvSpPr>
              <p:spPr>
                <a:xfrm>
                  <a:off x="-504" y="0"/>
                  <a:ext cx="45717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40" name="Rectangle 39"/>
                <p:cNvSpPr/>
                <p:nvPr/>
              </p:nvSpPr>
              <p:spPr>
                <a:xfrm>
                  <a:off x="228081" y="0"/>
                  <a:ext cx="76195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>
                    <a:solidFill>
                      <a:prstClr val="white"/>
                    </a:solidFill>
                  </a:endParaRPr>
                </a:p>
              </p:txBody>
            </p:sp>
          </p:grpSp>
          <p:grpSp>
            <p:nvGrpSpPr>
              <p:cNvPr id="31" name="Group 9"/>
              <p:cNvGrpSpPr>
                <a:grpSpLocks/>
              </p:cNvGrpSpPr>
              <p:nvPr/>
            </p:nvGrpSpPr>
            <p:grpSpPr bwMode="auto"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35" name="Rectangle 34"/>
                <p:cNvSpPr/>
                <p:nvPr/>
              </p:nvSpPr>
              <p:spPr>
                <a:xfrm>
                  <a:off x="914785" y="0"/>
                  <a:ext cx="1600094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36" name="Rectangle 35"/>
                <p:cNvSpPr/>
                <p:nvPr/>
              </p:nvSpPr>
              <p:spPr>
                <a:xfrm>
                  <a:off x="445" y="0"/>
                  <a:ext cx="45717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37" name="Rectangle 36"/>
                <p:cNvSpPr/>
                <p:nvPr/>
              </p:nvSpPr>
              <p:spPr>
                <a:xfrm>
                  <a:off x="229030" y="0"/>
                  <a:ext cx="76195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>
                    <a:solidFill>
                      <a:prstClr val="white"/>
                    </a:solidFill>
                  </a:endParaRPr>
                </a:p>
              </p:txBody>
            </p:sp>
          </p:grpSp>
          <p:sp>
            <p:nvSpPr>
              <p:cNvPr id="32" name="Rectangle 31"/>
              <p:cNvSpPr/>
              <p:nvPr/>
            </p:nvSpPr>
            <p:spPr>
              <a:xfrm>
                <a:off x="3809907" y="0"/>
                <a:ext cx="2819214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33" name="Rectangle 32"/>
              <p:cNvSpPr/>
              <p:nvPr/>
            </p:nvSpPr>
            <p:spPr>
              <a:xfrm>
                <a:off x="2895568" y="0"/>
                <a:ext cx="45717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34" name="Rectangle 33"/>
              <p:cNvSpPr/>
              <p:nvPr/>
            </p:nvSpPr>
            <p:spPr>
              <a:xfrm>
                <a:off x="3124153" y="0"/>
                <a:ext cx="76195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prstClr val="white"/>
                  </a:solidFill>
                </a:endParaRPr>
              </a:p>
            </p:txBody>
          </p:sp>
        </p:grpSp>
        <p:sp>
          <p:nvSpPr>
            <p:cNvPr id="7" name="Freeform 6"/>
            <p:cNvSpPr/>
            <p:nvPr/>
          </p:nvSpPr>
          <p:spPr>
            <a:xfrm>
              <a:off x="-12540" y="5035550"/>
              <a:ext cx="9144984" cy="1174750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" name="Freeform 7"/>
            <p:cNvSpPr/>
            <p:nvPr/>
          </p:nvSpPr>
          <p:spPr>
            <a:xfrm>
              <a:off x="-12540" y="3467100"/>
              <a:ext cx="9144984" cy="890588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9" name="Freeform 8"/>
            <p:cNvSpPr/>
            <p:nvPr/>
          </p:nvSpPr>
          <p:spPr>
            <a:xfrm>
              <a:off x="-23653" y="5640388"/>
              <a:ext cx="3004940" cy="1211262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" name="Freeform 9"/>
            <p:cNvSpPr/>
            <p:nvPr/>
          </p:nvSpPr>
          <p:spPr>
            <a:xfrm>
              <a:off x="-12540" y="5284788"/>
              <a:ext cx="9144984" cy="1477962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1" name="Freeform 10"/>
            <p:cNvSpPr/>
            <p:nvPr/>
          </p:nvSpPr>
          <p:spPr>
            <a:xfrm>
              <a:off x="2136793" y="5132388"/>
              <a:ext cx="6982952" cy="171926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" name="Hexagon 11"/>
            <p:cNvSpPr/>
            <p:nvPr/>
          </p:nvSpPr>
          <p:spPr>
            <a:xfrm rot="1800000">
              <a:off x="2995574" y="2859088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3" name="Hexagon 12"/>
            <p:cNvSpPr/>
            <p:nvPr/>
          </p:nvSpPr>
          <p:spPr>
            <a:xfrm rot="1800000">
              <a:off x="3719426" y="4125913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4" name="Hexagon 13"/>
            <p:cNvSpPr/>
            <p:nvPr/>
          </p:nvSpPr>
          <p:spPr>
            <a:xfrm rot="1800000">
              <a:off x="3728950" y="1592263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5" name="Hexagon 14"/>
            <p:cNvSpPr/>
            <p:nvPr/>
          </p:nvSpPr>
          <p:spPr>
            <a:xfrm rot="1800000">
              <a:off x="2976525" y="325438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6" name="Hexagon 15"/>
            <p:cNvSpPr/>
            <p:nvPr/>
          </p:nvSpPr>
          <p:spPr>
            <a:xfrm rot="1800000">
              <a:off x="4462327" y="5383213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7" name="Freeform 16"/>
            <p:cNvSpPr/>
            <p:nvPr/>
          </p:nvSpPr>
          <p:spPr>
            <a:xfrm rot="1800000">
              <a:off x="-382404" y="4202113"/>
              <a:ext cx="1261980" cy="1387475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8" name="Hexagon 17"/>
            <p:cNvSpPr/>
            <p:nvPr/>
          </p:nvSpPr>
          <p:spPr>
            <a:xfrm rot="1800000">
              <a:off x="23970" y="5402263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9" name="Hexagon 18"/>
            <p:cNvSpPr/>
            <p:nvPr/>
          </p:nvSpPr>
          <p:spPr>
            <a:xfrm rot="1800000">
              <a:off x="52543" y="2849563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20" name="Hexagon 19"/>
            <p:cNvSpPr/>
            <p:nvPr/>
          </p:nvSpPr>
          <p:spPr>
            <a:xfrm rot="1800000">
              <a:off x="776395" y="4125913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21" name="Hexagon 20"/>
            <p:cNvSpPr/>
            <p:nvPr/>
          </p:nvSpPr>
          <p:spPr>
            <a:xfrm rot="1800000">
              <a:off x="1509772" y="5411788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22" name="Hexagon 21"/>
            <p:cNvSpPr/>
            <p:nvPr/>
          </p:nvSpPr>
          <p:spPr>
            <a:xfrm rot="1800000">
              <a:off x="1528821" y="2859088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23" name="Hexagon 22"/>
            <p:cNvSpPr/>
            <p:nvPr/>
          </p:nvSpPr>
          <p:spPr>
            <a:xfrm rot="1800000">
              <a:off x="795444" y="1563688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24" name="Hexagon 23"/>
            <p:cNvSpPr/>
            <p:nvPr/>
          </p:nvSpPr>
          <p:spPr>
            <a:xfrm rot="1800000">
              <a:off x="6806909" y="4144963"/>
              <a:ext cx="1600094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25" name="Hexagon 24"/>
            <p:cNvSpPr/>
            <p:nvPr/>
          </p:nvSpPr>
          <p:spPr>
            <a:xfrm rot="1800000">
              <a:off x="7549810" y="5421313"/>
              <a:ext cx="1600094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26" name="Hexagon 25"/>
            <p:cNvSpPr/>
            <p:nvPr/>
          </p:nvSpPr>
          <p:spPr>
            <a:xfrm rot="1800000">
              <a:off x="7549810" y="2868613"/>
              <a:ext cx="1600094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27" name="Freeform 26"/>
            <p:cNvSpPr/>
            <p:nvPr/>
          </p:nvSpPr>
          <p:spPr>
            <a:xfrm rot="1800000">
              <a:off x="8306998" y="4056063"/>
              <a:ext cx="1242930" cy="1387475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28" name="Freeform 27"/>
            <p:cNvSpPr/>
            <p:nvPr/>
          </p:nvSpPr>
          <p:spPr>
            <a:xfrm rot="1800000">
              <a:off x="8306998" y="1511300"/>
              <a:ext cx="1241343" cy="1389063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</p:grpSp>
      <p:sp>
        <p:nvSpPr>
          <p:cNvPr id="44" name="Rectangle 43"/>
          <p:cNvSpPr/>
          <p:nvPr/>
        </p:nvSpPr>
        <p:spPr>
          <a:xfrm>
            <a:off x="4560888" y="-22225"/>
            <a:ext cx="3679825" cy="6272213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45" name="Rectangle 44"/>
          <p:cNvSpPr/>
          <p:nvPr/>
        </p:nvSpPr>
        <p:spPr>
          <a:xfrm>
            <a:off x="4649788" y="-22225"/>
            <a:ext cx="3505200" cy="6238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46" name="Rectangle 45"/>
          <p:cNvSpPr/>
          <p:nvPr/>
        </p:nvSpPr>
        <p:spPr>
          <a:xfrm>
            <a:off x="904875" y="601663"/>
            <a:ext cx="3562350" cy="5648325"/>
          </a:xfrm>
          <a:prstGeom prst="rect">
            <a:avLst/>
          </a:prstGeom>
          <a:solidFill>
            <a:srgbClr val="FFFFFF"/>
          </a:solidFill>
          <a:ln w="31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47" name="Rectangle 46"/>
          <p:cNvSpPr/>
          <p:nvPr/>
        </p:nvSpPr>
        <p:spPr>
          <a:xfrm>
            <a:off x="4651375" y="6088063"/>
            <a:ext cx="3505200" cy="825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4424" y="2660904"/>
            <a:ext cx="3300984" cy="1463040"/>
          </a:xfrm>
        </p:spPr>
        <p:txBody>
          <a:bodyPr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05208" y="693795"/>
            <a:ext cx="3359623" cy="5468112"/>
          </a:xfrm>
        </p:spPr>
        <p:txBody>
          <a:bodyPr rtlCol="0">
            <a:normAutofit/>
          </a:bodyPr>
          <a:lstStyle>
            <a:lvl1pPr marL="0" indent="0">
              <a:buNone/>
              <a:defRPr sz="3200">
                <a:solidFill>
                  <a:schemeClr val="accent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4630" y="4133088"/>
            <a:ext cx="3300573" cy="1519561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8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9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850" y="5724525"/>
            <a:ext cx="3492500" cy="365125"/>
          </a:xfrm>
        </p:spPr>
        <p:txBody>
          <a:bodyPr>
            <a:normAutofit/>
          </a:bodyPr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94C600"/>
              </a:solidFill>
            </a:endParaRPr>
          </a:p>
        </p:txBody>
      </p:sp>
      <p:sp>
        <p:nvSpPr>
          <p:cNvPr id="50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424DF0-C5F7-4C6F-B237-02025B8FF07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10205958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94C6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0FAA6D-72BC-4E16-B52F-017B96B252F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00536630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030147"/>
            <a:ext cx="1484453" cy="4780344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53296" y="1030147"/>
            <a:ext cx="5423704" cy="47803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94C6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C949F3-EE47-4440-BF78-B11C1F03279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66863023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94C6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2155FB8-25FD-4A53-B2FF-48CCAFEFB0D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93408783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57200" y="3938588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94C6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EAB8958-F0ED-445A-B6FB-B7B69FD1814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416821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10293B4-411C-4BBC-BEEE-4C69C071A64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3562028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4"/>
          <p:cNvSpPr>
            <a:spLocks/>
          </p:cNvSpPr>
          <p:nvPr/>
        </p:nvSpPr>
        <p:spPr bwMode="auto">
          <a:xfrm>
            <a:off x="285750" y="2803525"/>
            <a:ext cx="1588" cy="3035300"/>
          </a:xfrm>
          <a:custGeom>
            <a:avLst/>
            <a:gdLst>
              <a:gd name="T0" fmla="*/ 0 h 1912"/>
              <a:gd name="T1" fmla="*/ 6 h 1912"/>
              <a:gd name="T2" fmla="*/ 6 h 1912"/>
              <a:gd name="T3" fmla="*/ 60 h 1912"/>
              <a:gd name="T4" fmla="*/ 1912 h 1912"/>
              <a:gd name="T5" fmla="*/ 1912 h 1912"/>
              <a:gd name="T6" fmla="*/ 0 h 1912"/>
              <a:gd name="T7" fmla="*/ 0 h 1912"/>
            </a:gdLst>
            <a:ahLst/>
            <a:cxnLst>
              <a:cxn ang="0">
                <a:pos x="0" y="T0"/>
              </a:cxn>
              <a:cxn ang="0">
                <a:pos x="0" y="T1"/>
              </a:cxn>
              <a:cxn ang="0">
                <a:pos x="0" y="T2"/>
              </a:cxn>
              <a:cxn ang="0">
                <a:pos x="0" y="T3"/>
              </a:cxn>
              <a:cxn ang="0">
                <a:pos x="0" y="T4"/>
              </a:cxn>
              <a:cxn ang="0">
                <a:pos x="0" y="T5"/>
              </a:cxn>
              <a:cxn ang="0">
                <a:pos x="0" y="T6"/>
              </a:cxn>
              <a:cxn ang="0">
                <a:pos x="0" y="T7"/>
              </a:cxn>
            </a:cxnLst>
            <a:rect l="0" t="0" r="r" b="b"/>
            <a:pathLst>
              <a:path h="1912">
                <a:moveTo>
                  <a:pt x="0" y="0"/>
                </a:moveTo>
                <a:lnTo>
                  <a:pt x="0" y="6"/>
                </a:lnTo>
                <a:lnTo>
                  <a:pt x="0" y="6"/>
                </a:lnTo>
                <a:lnTo>
                  <a:pt x="0" y="60"/>
                </a:lnTo>
                <a:lnTo>
                  <a:pt x="0" y="1912"/>
                </a:lnTo>
                <a:lnTo>
                  <a:pt x="0" y="1912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rgbClr val="6BBA27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20000"/>
              </a:spcBef>
              <a:spcAft>
                <a:spcPct val="0"/>
              </a:spcAft>
              <a:buClr>
                <a:srgbClr val="FFCC00"/>
              </a:buClr>
              <a:buSzPct val="120000"/>
              <a:buFontTx/>
              <a:buChar char="•"/>
              <a:defRPr/>
            </a:pPr>
            <a:endParaRPr lang="en-US" sz="320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7522" name="Rectangle 2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997075"/>
            <a:ext cx="7772400" cy="1431925"/>
          </a:xfrm>
        </p:spPr>
        <p:txBody>
          <a:bodyPr anchor="b" anchorCtr="1"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07523" name="Rectangle 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DE887C-4B38-4E04-9E5A-3CE9AE7306C3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7"/>
          <p:cNvSpPr>
            <a:spLocks noGrp="1" noChangeArrowheads="1"/>
          </p:cNvSpPr>
          <p:nvPr>
            <p:ph type="dt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BB9F36-E33D-4C0D-8AC5-7E6A2E4343A6}" type="datetimeFigureOut">
              <a:rPr lang="en-US">
                <a:solidFill>
                  <a:srgbClr val="FFFFFF"/>
                </a:solidFill>
              </a:rPr>
              <a:pPr>
                <a:defRPr/>
              </a:pPr>
              <a:t>11/27/2015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0682007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7EE485C-B263-46F9-A142-C1E889F7F0D2}" type="datetimeFigureOut">
              <a:rPr lang="en-US">
                <a:solidFill>
                  <a:srgbClr val="FFFFFF"/>
                </a:solidFill>
              </a:rPr>
              <a:pPr>
                <a:defRPr/>
              </a:pPr>
              <a:t>11/27/2015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2C33878-E3E2-4118-AB4A-327DE9E212D3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1470617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D324593-BF46-4A02-8C2A-553347FE57BA}" type="datetimeFigureOut">
              <a:rPr lang="en-US">
                <a:solidFill>
                  <a:srgbClr val="FFFFFF"/>
                </a:solidFill>
              </a:rPr>
              <a:pPr>
                <a:defRPr/>
              </a:pPr>
              <a:t>11/27/2015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7983560-B35C-4657-A81E-58BD352E1B8A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9088487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05000"/>
            <a:ext cx="40386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05000"/>
            <a:ext cx="40386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6DBB851-68A3-466D-9E08-36A673DA9E23}" type="datetimeFigureOut">
              <a:rPr lang="en-US">
                <a:solidFill>
                  <a:srgbClr val="FFFFFF"/>
                </a:solidFill>
              </a:rPr>
              <a:pPr>
                <a:defRPr/>
              </a:pPr>
              <a:t>11/27/2015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D57C320-4180-4C6C-BCA4-1EF32F257A7F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8409932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68F0AFE-F59C-43AE-9B99-89F52B7A3D88}" type="datetimeFigureOut">
              <a:rPr lang="en-US">
                <a:solidFill>
                  <a:srgbClr val="FFFFFF"/>
                </a:solidFill>
              </a:rPr>
              <a:pPr>
                <a:defRPr/>
              </a:pPr>
              <a:t>11/27/2015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C9492F8-4D7F-4296-8E90-255F6B926E77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4306729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E913943-FBEE-44EA-9CDB-366657AD1F18}" type="datetimeFigureOut">
              <a:rPr lang="en-US">
                <a:solidFill>
                  <a:srgbClr val="FFFFFF"/>
                </a:solidFill>
              </a:rPr>
              <a:pPr>
                <a:defRPr/>
              </a:pPr>
              <a:t>11/27/2015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2A3FB39-FA88-4725-8C2D-45DA15760CF1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0284194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405158D-43F0-46F1-B5B9-28D49D4C8B8E}" type="datetimeFigureOut">
              <a:rPr lang="en-US">
                <a:solidFill>
                  <a:srgbClr val="FFFFFF"/>
                </a:solidFill>
              </a:rPr>
              <a:pPr>
                <a:defRPr/>
              </a:pPr>
              <a:t>11/27/2015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9A28EFD-7FFA-4FD3-B6EE-36FF305C048C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0711037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C77C80C-9BE6-4AD6-8677-8AD77A89A0BB}" type="datetimeFigureOut">
              <a:rPr lang="en-US">
                <a:solidFill>
                  <a:srgbClr val="FFFFFF"/>
                </a:solidFill>
              </a:rPr>
              <a:pPr>
                <a:defRPr/>
              </a:pPr>
              <a:t>11/27/2015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BA6CB04-A268-4A21-B625-02293427D8FF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8442937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E829C5F-B5DA-45C9-BDF1-F8CB538C99E6}" type="datetimeFigureOut">
              <a:rPr lang="en-US">
                <a:solidFill>
                  <a:srgbClr val="FFFFFF"/>
                </a:solidFill>
              </a:rPr>
              <a:pPr>
                <a:defRPr/>
              </a:pPr>
              <a:t>11/27/2015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E07529F-C44C-4CA4-A75D-4A5E36ECAE49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6506911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6E09970-6218-479E-BE2E-3582F78E5F4B}" type="datetimeFigureOut">
              <a:rPr lang="en-US">
                <a:solidFill>
                  <a:srgbClr val="FFFFFF"/>
                </a:solidFill>
              </a:rPr>
              <a:pPr>
                <a:defRPr/>
              </a:pPr>
              <a:t>11/27/2015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1FB567C-6878-46F0-9DF8-4873ACDFAC21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21523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617C365-9E30-40D1-A3CC-FC8A9C2483A0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5515768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92100"/>
            <a:ext cx="2057400" cy="57277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92100"/>
            <a:ext cx="6019800" cy="57277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DD25A74-39DB-4FEB-8BF5-1000FF5C55AD}" type="datetimeFigureOut">
              <a:rPr lang="en-US">
                <a:solidFill>
                  <a:srgbClr val="FFFFFF"/>
                </a:solidFill>
              </a:rPr>
              <a:pPr>
                <a:defRPr/>
              </a:pPr>
              <a:t>11/27/2015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BC39AD-592C-4EA1-A2F0-02C94164097E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0628385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60"/>
          <p:cNvGrpSpPr>
            <a:grpSpLocks/>
          </p:cNvGrpSpPr>
          <p:nvPr/>
        </p:nvGrpSpPr>
        <p:grpSpPr bwMode="auto">
          <a:xfrm>
            <a:off x="-382588" y="0"/>
            <a:ext cx="9932988" cy="6858000"/>
            <a:chOff x="-382404" y="0"/>
            <a:chExt cx="9932332" cy="6858000"/>
          </a:xfrm>
        </p:grpSpPr>
        <p:grpSp>
          <p:nvGrpSpPr>
            <p:cNvPr id="5" name="Group 44"/>
            <p:cNvGrpSpPr>
              <a:grpSpLocks/>
            </p:cNvGrpSpPr>
            <p:nvPr/>
          </p:nvGrpSpPr>
          <p:grpSpPr bwMode="auto"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28" name="Group 4"/>
              <p:cNvGrpSpPr>
                <a:grpSpLocks/>
              </p:cNvGrpSpPr>
              <p:nvPr/>
            </p:nvGrpSpPr>
            <p:grpSpPr bwMode="auto"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40" name="Rectangle 39"/>
                <p:cNvSpPr/>
                <p:nvPr/>
              </p:nvSpPr>
              <p:spPr>
                <a:xfrm>
                  <a:off x="914499" y="0"/>
                  <a:ext cx="1600094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41" name="Rectangle 2"/>
                <p:cNvSpPr/>
                <p:nvPr/>
              </p:nvSpPr>
              <p:spPr>
                <a:xfrm>
                  <a:off x="159" y="0"/>
                  <a:ext cx="45717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42" name="Rectangle 3"/>
                <p:cNvSpPr/>
                <p:nvPr/>
              </p:nvSpPr>
              <p:spPr>
                <a:xfrm>
                  <a:off x="228744" y="0"/>
                  <a:ext cx="76195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>
                    <a:solidFill>
                      <a:prstClr val="white"/>
                    </a:solidFill>
                  </a:endParaRPr>
                </a:p>
              </p:txBody>
            </p:sp>
          </p:grpSp>
          <p:grpSp>
            <p:nvGrpSpPr>
              <p:cNvPr id="29" name="Group 5"/>
              <p:cNvGrpSpPr>
                <a:grpSpLocks/>
              </p:cNvGrpSpPr>
              <p:nvPr/>
            </p:nvGrpSpPr>
            <p:grpSpPr bwMode="auto"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37" name="Rectangle 36"/>
                <p:cNvSpPr/>
                <p:nvPr/>
              </p:nvSpPr>
              <p:spPr>
                <a:xfrm>
                  <a:off x="913836" y="0"/>
                  <a:ext cx="1600094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38" name="Rectangle 37"/>
                <p:cNvSpPr/>
                <p:nvPr/>
              </p:nvSpPr>
              <p:spPr>
                <a:xfrm>
                  <a:off x="-504" y="0"/>
                  <a:ext cx="45717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39" name="Rectangle 38"/>
                <p:cNvSpPr/>
                <p:nvPr/>
              </p:nvSpPr>
              <p:spPr>
                <a:xfrm>
                  <a:off x="228081" y="0"/>
                  <a:ext cx="76195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>
                    <a:solidFill>
                      <a:prstClr val="white"/>
                    </a:solidFill>
                  </a:endParaRPr>
                </a:p>
              </p:txBody>
            </p:sp>
          </p:grpSp>
          <p:grpSp>
            <p:nvGrpSpPr>
              <p:cNvPr id="30" name="Group 9"/>
              <p:cNvGrpSpPr>
                <a:grpSpLocks/>
              </p:cNvGrpSpPr>
              <p:nvPr/>
            </p:nvGrpSpPr>
            <p:grpSpPr bwMode="auto"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34" name="Rectangle 33"/>
                <p:cNvSpPr/>
                <p:nvPr/>
              </p:nvSpPr>
              <p:spPr>
                <a:xfrm>
                  <a:off x="914785" y="0"/>
                  <a:ext cx="1600094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35" name="Rectangle 34"/>
                <p:cNvSpPr/>
                <p:nvPr/>
              </p:nvSpPr>
              <p:spPr>
                <a:xfrm>
                  <a:off x="445" y="0"/>
                  <a:ext cx="45717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36" name="Rectangle 35"/>
                <p:cNvSpPr/>
                <p:nvPr/>
              </p:nvSpPr>
              <p:spPr>
                <a:xfrm>
                  <a:off x="229030" y="0"/>
                  <a:ext cx="76195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>
                    <a:solidFill>
                      <a:prstClr val="white"/>
                    </a:solidFill>
                  </a:endParaRPr>
                </a:p>
              </p:txBody>
            </p:sp>
          </p:grpSp>
          <p:sp>
            <p:nvSpPr>
              <p:cNvPr id="31" name="Rectangle 30"/>
              <p:cNvSpPr/>
              <p:nvPr/>
            </p:nvSpPr>
            <p:spPr>
              <a:xfrm>
                <a:off x="3809907" y="0"/>
                <a:ext cx="2819214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32" name="Rectangle 31"/>
              <p:cNvSpPr/>
              <p:nvPr/>
            </p:nvSpPr>
            <p:spPr>
              <a:xfrm>
                <a:off x="2895568" y="0"/>
                <a:ext cx="45717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33" name="Rectangle 32"/>
              <p:cNvSpPr/>
              <p:nvPr/>
            </p:nvSpPr>
            <p:spPr>
              <a:xfrm>
                <a:off x="3124153" y="0"/>
                <a:ext cx="76195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prstClr val="white"/>
                  </a:solidFill>
                </a:endParaRPr>
              </a:p>
            </p:txBody>
          </p:sp>
        </p:grpSp>
        <p:sp>
          <p:nvSpPr>
            <p:cNvPr id="6" name="Freeform 5"/>
            <p:cNvSpPr/>
            <p:nvPr/>
          </p:nvSpPr>
          <p:spPr>
            <a:xfrm>
              <a:off x="-12540" y="5035550"/>
              <a:ext cx="9144984" cy="1174750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7" name="Freeform 6"/>
            <p:cNvSpPr/>
            <p:nvPr/>
          </p:nvSpPr>
          <p:spPr>
            <a:xfrm>
              <a:off x="-12540" y="3467100"/>
              <a:ext cx="9144984" cy="890588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" name="Freeform 7"/>
            <p:cNvSpPr/>
            <p:nvPr/>
          </p:nvSpPr>
          <p:spPr>
            <a:xfrm>
              <a:off x="-23653" y="5640388"/>
              <a:ext cx="3004940" cy="1211262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9" name="Freeform 8"/>
            <p:cNvSpPr/>
            <p:nvPr/>
          </p:nvSpPr>
          <p:spPr>
            <a:xfrm>
              <a:off x="-12540" y="5284788"/>
              <a:ext cx="9144984" cy="1477962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" name="Freeform 9"/>
            <p:cNvSpPr/>
            <p:nvPr/>
          </p:nvSpPr>
          <p:spPr>
            <a:xfrm>
              <a:off x="2136793" y="5132388"/>
              <a:ext cx="6982952" cy="171926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1" name="Hexagon 10"/>
            <p:cNvSpPr/>
            <p:nvPr/>
          </p:nvSpPr>
          <p:spPr>
            <a:xfrm rot="1800000">
              <a:off x="2995574" y="2859088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2" name="Hexagon 11"/>
            <p:cNvSpPr/>
            <p:nvPr/>
          </p:nvSpPr>
          <p:spPr>
            <a:xfrm rot="1800000">
              <a:off x="3719426" y="4125913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3" name="Hexagon 12"/>
            <p:cNvSpPr/>
            <p:nvPr/>
          </p:nvSpPr>
          <p:spPr>
            <a:xfrm rot="1800000">
              <a:off x="3728950" y="1592263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4" name="Hexagon 13"/>
            <p:cNvSpPr/>
            <p:nvPr/>
          </p:nvSpPr>
          <p:spPr>
            <a:xfrm rot="1800000">
              <a:off x="2976525" y="325438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5" name="Hexagon 14"/>
            <p:cNvSpPr/>
            <p:nvPr/>
          </p:nvSpPr>
          <p:spPr>
            <a:xfrm rot="1800000">
              <a:off x="4462327" y="5383213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6" name="Freeform 15"/>
            <p:cNvSpPr/>
            <p:nvPr/>
          </p:nvSpPr>
          <p:spPr>
            <a:xfrm rot="1800000">
              <a:off x="-382404" y="4202113"/>
              <a:ext cx="1261980" cy="1387475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7" name="Hexagon 16"/>
            <p:cNvSpPr/>
            <p:nvPr/>
          </p:nvSpPr>
          <p:spPr>
            <a:xfrm rot="1800000">
              <a:off x="23970" y="5402263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8" name="Hexagon 17"/>
            <p:cNvSpPr/>
            <p:nvPr/>
          </p:nvSpPr>
          <p:spPr>
            <a:xfrm rot="1800000">
              <a:off x="52543" y="2849563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9" name="Hexagon 18"/>
            <p:cNvSpPr/>
            <p:nvPr/>
          </p:nvSpPr>
          <p:spPr>
            <a:xfrm rot="1800000">
              <a:off x="776395" y="4125913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20" name="Hexagon 19"/>
            <p:cNvSpPr/>
            <p:nvPr/>
          </p:nvSpPr>
          <p:spPr>
            <a:xfrm rot="1800000">
              <a:off x="1509772" y="5411788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21" name="Hexagon 20"/>
            <p:cNvSpPr/>
            <p:nvPr/>
          </p:nvSpPr>
          <p:spPr>
            <a:xfrm rot="1800000">
              <a:off x="1528821" y="2859088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22" name="Hexagon 21"/>
            <p:cNvSpPr/>
            <p:nvPr/>
          </p:nvSpPr>
          <p:spPr>
            <a:xfrm rot="1800000">
              <a:off x="795444" y="1563688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23" name="Hexagon 22"/>
            <p:cNvSpPr/>
            <p:nvPr/>
          </p:nvSpPr>
          <p:spPr>
            <a:xfrm rot="1800000">
              <a:off x="6806909" y="4144963"/>
              <a:ext cx="1600094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24" name="Hexagon 23"/>
            <p:cNvSpPr/>
            <p:nvPr/>
          </p:nvSpPr>
          <p:spPr>
            <a:xfrm rot="1800000">
              <a:off x="7549810" y="5421313"/>
              <a:ext cx="1600094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25" name="Hexagon 24"/>
            <p:cNvSpPr/>
            <p:nvPr/>
          </p:nvSpPr>
          <p:spPr>
            <a:xfrm rot="1800000">
              <a:off x="7549810" y="2868613"/>
              <a:ext cx="1600094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26" name="Freeform 25"/>
            <p:cNvSpPr/>
            <p:nvPr/>
          </p:nvSpPr>
          <p:spPr>
            <a:xfrm rot="1800000">
              <a:off x="8306998" y="4056063"/>
              <a:ext cx="1242930" cy="1387475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27" name="Freeform 26"/>
            <p:cNvSpPr/>
            <p:nvPr/>
          </p:nvSpPr>
          <p:spPr>
            <a:xfrm rot="1800000">
              <a:off x="8306998" y="1511300"/>
              <a:ext cx="1241343" cy="1389063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</p:grpSp>
      <p:sp>
        <p:nvSpPr>
          <p:cNvPr id="43" name="Rectangle 42"/>
          <p:cNvSpPr/>
          <p:nvPr/>
        </p:nvSpPr>
        <p:spPr>
          <a:xfrm>
            <a:off x="4560888" y="-22225"/>
            <a:ext cx="3679825" cy="6272213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44" name="Rectangle 43"/>
          <p:cNvSpPr/>
          <p:nvPr/>
        </p:nvSpPr>
        <p:spPr>
          <a:xfrm>
            <a:off x="4649788" y="-22225"/>
            <a:ext cx="3505200" cy="23129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45" name="Rectangle 44"/>
          <p:cNvSpPr/>
          <p:nvPr/>
        </p:nvSpPr>
        <p:spPr>
          <a:xfrm>
            <a:off x="4651375" y="6088063"/>
            <a:ext cx="3505200" cy="825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46" name="Rectangle 45"/>
          <p:cNvSpPr/>
          <p:nvPr/>
        </p:nvSpPr>
        <p:spPr>
          <a:xfrm>
            <a:off x="4651375" y="6088063"/>
            <a:ext cx="3505200" cy="825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33365" y="2708476"/>
            <a:ext cx="3313355" cy="170216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33365" y="4421080"/>
            <a:ext cx="3309803" cy="1260629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42424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7" name="Date Placeholder 3"/>
          <p:cNvSpPr>
            <a:spLocks noGrp="1"/>
          </p:cNvSpPr>
          <p:nvPr>
            <p:ph type="dt" sz="half" idx="10"/>
          </p:nvPr>
        </p:nvSpPr>
        <p:spPr>
          <a:xfrm>
            <a:off x="4738688" y="1516063"/>
            <a:ext cx="2133600" cy="752475"/>
          </a:xfrm>
        </p:spPr>
        <p:txBody>
          <a:bodyPr anchor="b"/>
          <a:lstStyle>
            <a:lvl1pPr algn="l">
              <a:defRPr sz="240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03838" y="5719763"/>
            <a:ext cx="2830512" cy="365125"/>
          </a:xfrm>
        </p:spPr>
        <p:txBody>
          <a:bodyPr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pPr>
              <a:defRPr/>
            </a:pPr>
            <a:endParaRPr lang="en-US" altLang="en-US">
              <a:solidFill>
                <a:srgbClr val="94C600"/>
              </a:solidFill>
            </a:endParaRPr>
          </a:p>
        </p:txBody>
      </p:sp>
      <p:sp>
        <p:nvSpPr>
          <p:cNvPr id="4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9788" y="5719763"/>
            <a:ext cx="642937" cy="365125"/>
          </a:xfrm>
        </p:spPr>
        <p:txBody>
          <a:bodyPr/>
          <a:lstStyle>
            <a:lvl1pPr>
              <a:defRPr smtClean="0">
                <a:solidFill>
                  <a:schemeClr val="accent1"/>
                </a:solidFill>
              </a:defRPr>
            </a:lvl1pPr>
          </a:lstStyle>
          <a:p>
            <a:pPr>
              <a:defRPr/>
            </a:pPr>
            <a:fld id="{3032DD98-C96F-43FA-B508-3E1BB4794AA8}" type="slidenum">
              <a:rPr lang="en-US" altLang="en-US">
                <a:solidFill>
                  <a:srgbClr val="94C6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94C6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7770438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94C6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402FA4-7ACF-4D77-9CA1-35702044E06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23654713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8645" y="2900829"/>
            <a:ext cx="6637468" cy="1362075"/>
          </a:xfrm>
        </p:spPr>
        <p:txBody>
          <a:bodyPr/>
          <a:lstStyle>
            <a:lvl1pPr algn="l">
              <a:defRPr sz="4000" b="0" cap="none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8645" y="4267200"/>
            <a:ext cx="6637467" cy="1520413"/>
          </a:xfrm>
        </p:spPr>
        <p:txBody>
          <a:bodyPr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94C6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A04713-9E22-4124-A254-B1AE7B8E34E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91518206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042416" y="2313432"/>
            <a:ext cx="3419856" cy="349300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313431"/>
            <a:ext cx="3419856" cy="349300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94C600"/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D70285-E91A-46F9-BEAC-0D371E3ABA2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38460620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12111" y="2316009"/>
            <a:ext cx="305714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1721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1837" y="2316010"/>
            <a:ext cx="3055717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94C600"/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00B688-3B36-45E2-97A7-A3F3416CA02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21619323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94C600"/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0DF2DE-3DC3-4039-AE6C-B0F72D7D6F1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62583809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94C600"/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A42A1E-A636-4024-8A0F-528D5F3C0A2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4665700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60"/>
          <p:cNvGrpSpPr>
            <a:grpSpLocks/>
          </p:cNvGrpSpPr>
          <p:nvPr/>
        </p:nvGrpSpPr>
        <p:grpSpPr bwMode="auto">
          <a:xfrm>
            <a:off x="-382588" y="0"/>
            <a:ext cx="9932988" cy="6858000"/>
            <a:chOff x="-382404" y="0"/>
            <a:chExt cx="9932332" cy="6858000"/>
          </a:xfrm>
        </p:grpSpPr>
        <p:grpSp>
          <p:nvGrpSpPr>
            <p:cNvPr id="6" name="Group 61"/>
            <p:cNvGrpSpPr>
              <a:grpSpLocks/>
            </p:cNvGrpSpPr>
            <p:nvPr/>
          </p:nvGrpSpPr>
          <p:grpSpPr bwMode="auto"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29" name="Group 4"/>
              <p:cNvGrpSpPr>
                <a:grpSpLocks/>
              </p:cNvGrpSpPr>
              <p:nvPr/>
            </p:nvGrpSpPr>
            <p:grpSpPr bwMode="auto"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41" name="Rectangle 40"/>
                <p:cNvSpPr/>
                <p:nvPr/>
              </p:nvSpPr>
              <p:spPr>
                <a:xfrm>
                  <a:off x="914499" y="0"/>
                  <a:ext cx="1600094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42" name="Rectangle 2"/>
                <p:cNvSpPr/>
                <p:nvPr/>
              </p:nvSpPr>
              <p:spPr>
                <a:xfrm>
                  <a:off x="159" y="0"/>
                  <a:ext cx="45717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43" name="Rectangle 3"/>
                <p:cNvSpPr/>
                <p:nvPr/>
              </p:nvSpPr>
              <p:spPr>
                <a:xfrm>
                  <a:off x="228744" y="0"/>
                  <a:ext cx="76195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>
                    <a:solidFill>
                      <a:prstClr val="white"/>
                    </a:solidFill>
                  </a:endParaRPr>
                </a:p>
              </p:txBody>
            </p:sp>
          </p:grpSp>
          <p:grpSp>
            <p:nvGrpSpPr>
              <p:cNvPr id="30" name="Group 5"/>
              <p:cNvGrpSpPr>
                <a:grpSpLocks/>
              </p:cNvGrpSpPr>
              <p:nvPr/>
            </p:nvGrpSpPr>
            <p:grpSpPr bwMode="auto"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38" name="Rectangle 37"/>
                <p:cNvSpPr/>
                <p:nvPr/>
              </p:nvSpPr>
              <p:spPr>
                <a:xfrm>
                  <a:off x="913836" y="0"/>
                  <a:ext cx="1600094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39" name="Rectangle 38"/>
                <p:cNvSpPr/>
                <p:nvPr/>
              </p:nvSpPr>
              <p:spPr>
                <a:xfrm>
                  <a:off x="-504" y="0"/>
                  <a:ext cx="45717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40" name="Rectangle 39"/>
                <p:cNvSpPr/>
                <p:nvPr/>
              </p:nvSpPr>
              <p:spPr>
                <a:xfrm>
                  <a:off x="228081" y="0"/>
                  <a:ext cx="76195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>
                    <a:solidFill>
                      <a:prstClr val="white"/>
                    </a:solidFill>
                  </a:endParaRPr>
                </a:p>
              </p:txBody>
            </p:sp>
          </p:grpSp>
          <p:grpSp>
            <p:nvGrpSpPr>
              <p:cNvPr id="31" name="Group 9"/>
              <p:cNvGrpSpPr>
                <a:grpSpLocks/>
              </p:cNvGrpSpPr>
              <p:nvPr/>
            </p:nvGrpSpPr>
            <p:grpSpPr bwMode="auto"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35" name="Rectangle 34"/>
                <p:cNvSpPr/>
                <p:nvPr/>
              </p:nvSpPr>
              <p:spPr>
                <a:xfrm>
                  <a:off x="914785" y="0"/>
                  <a:ext cx="1600094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36" name="Rectangle 35"/>
                <p:cNvSpPr/>
                <p:nvPr/>
              </p:nvSpPr>
              <p:spPr>
                <a:xfrm>
                  <a:off x="445" y="0"/>
                  <a:ext cx="45717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37" name="Rectangle 36"/>
                <p:cNvSpPr/>
                <p:nvPr/>
              </p:nvSpPr>
              <p:spPr>
                <a:xfrm>
                  <a:off x="229030" y="0"/>
                  <a:ext cx="76195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>
                    <a:solidFill>
                      <a:prstClr val="white"/>
                    </a:solidFill>
                  </a:endParaRPr>
                </a:p>
              </p:txBody>
            </p:sp>
          </p:grpSp>
          <p:sp>
            <p:nvSpPr>
              <p:cNvPr id="32" name="Rectangle 31"/>
              <p:cNvSpPr/>
              <p:nvPr/>
            </p:nvSpPr>
            <p:spPr>
              <a:xfrm>
                <a:off x="3809907" y="0"/>
                <a:ext cx="2819214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33" name="Rectangle 32"/>
              <p:cNvSpPr/>
              <p:nvPr/>
            </p:nvSpPr>
            <p:spPr>
              <a:xfrm>
                <a:off x="2895568" y="0"/>
                <a:ext cx="45717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34" name="Rectangle 33"/>
              <p:cNvSpPr/>
              <p:nvPr/>
            </p:nvSpPr>
            <p:spPr>
              <a:xfrm>
                <a:off x="3124153" y="0"/>
                <a:ext cx="76195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prstClr val="white"/>
                  </a:solidFill>
                </a:endParaRPr>
              </a:p>
            </p:txBody>
          </p:sp>
        </p:grpSp>
        <p:sp>
          <p:nvSpPr>
            <p:cNvPr id="7" name="Freeform 6"/>
            <p:cNvSpPr/>
            <p:nvPr/>
          </p:nvSpPr>
          <p:spPr>
            <a:xfrm>
              <a:off x="-12540" y="5035550"/>
              <a:ext cx="9144984" cy="1174750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" name="Freeform 7"/>
            <p:cNvSpPr/>
            <p:nvPr/>
          </p:nvSpPr>
          <p:spPr>
            <a:xfrm>
              <a:off x="-12540" y="3467100"/>
              <a:ext cx="9144984" cy="890588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9" name="Freeform 8"/>
            <p:cNvSpPr/>
            <p:nvPr/>
          </p:nvSpPr>
          <p:spPr>
            <a:xfrm>
              <a:off x="-23653" y="5640388"/>
              <a:ext cx="3004940" cy="1211262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" name="Freeform 9"/>
            <p:cNvSpPr/>
            <p:nvPr/>
          </p:nvSpPr>
          <p:spPr>
            <a:xfrm>
              <a:off x="-12540" y="5284788"/>
              <a:ext cx="9144984" cy="1477962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1" name="Freeform 10"/>
            <p:cNvSpPr/>
            <p:nvPr/>
          </p:nvSpPr>
          <p:spPr>
            <a:xfrm>
              <a:off x="2136793" y="5132388"/>
              <a:ext cx="6982952" cy="171926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" name="Hexagon 11"/>
            <p:cNvSpPr/>
            <p:nvPr/>
          </p:nvSpPr>
          <p:spPr>
            <a:xfrm rot="1800000">
              <a:off x="2995574" y="2859088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3" name="Hexagon 12"/>
            <p:cNvSpPr/>
            <p:nvPr/>
          </p:nvSpPr>
          <p:spPr>
            <a:xfrm rot="1800000">
              <a:off x="3719426" y="4125913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4" name="Hexagon 13"/>
            <p:cNvSpPr/>
            <p:nvPr/>
          </p:nvSpPr>
          <p:spPr>
            <a:xfrm rot="1800000">
              <a:off x="3728950" y="1592263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5" name="Hexagon 14"/>
            <p:cNvSpPr/>
            <p:nvPr/>
          </p:nvSpPr>
          <p:spPr>
            <a:xfrm rot="1800000">
              <a:off x="2976525" y="325438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6" name="Hexagon 15"/>
            <p:cNvSpPr/>
            <p:nvPr/>
          </p:nvSpPr>
          <p:spPr>
            <a:xfrm rot="1800000">
              <a:off x="4462327" y="5383213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7" name="Freeform 16"/>
            <p:cNvSpPr/>
            <p:nvPr/>
          </p:nvSpPr>
          <p:spPr>
            <a:xfrm rot="1800000">
              <a:off x="-382404" y="4202113"/>
              <a:ext cx="1261980" cy="1387475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8" name="Hexagon 17"/>
            <p:cNvSpPr/>
            <p:nvPr/>
          </p:nvSpPr>
          <p:spPr>
            <a:xfrm rot="1800000">
              <a:off x="23970" y="5402263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9" name="Hexagon 18"/>
            <p:cNvSpPr/>
            <p:nvPr/>
          </p:nvSpPr>
          <p:spPr>
            <a:xfrm rot="1800000">
              <a:off x="52543" y="2849563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20" name="Hexagon 19"/>
            <p:cNvSpPr/>
            <p:nvPr/>
          </p:nvSpPr>
          <p:spPr>
            <a:xfrm rot="1800000">
              <a:off x="776395" y="4125913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21" name="Hexagon 20"/>
            <p:cNvSpPr/>
            <p:nvPr/>
          </p:nvSpPr>
          <p:spPr>
            <a:xfrm rot="1800000">
              <a:off x="1509772" y="5411788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22" name="Hexagon 21"/>
            <p:cNvSpPr/>
            <p:nvPr/>
          </p:nvSpPr>
          <p:spPr>
            <a:xfrm rot="1800000">
              <a:off x="1528821" y="2859088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23" name="Hexagon 22"/>
            <p:cNvSpPr/>
            <p:nvPr/>
          </p:nvSpPr>
          <p:spPr>
            <a:xfrm rot="1800000">
              <a:off x="795444" y="1563688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24" name="Hexagon 23"/>
            <p:cNvSpPr/>
            <p:nvPr/>
          </p:nvSpPr>
          <p:spPr>
            <a:xfrm rot="1800000">
              <a:off x="6806909" y="4144963"/>
              <a:ext cx="1600094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25" name="Hexagon 24"/>
            <p:cNvSpPr/>
            <p:nvPr/>
          </p:nvSpPr>
          <p:spPr>
            <a:xfrm rot="1800000">
              <a:off x="7549810" y="5421313"/>
              <a:ext cx="1600094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26" name="Hexagon 25"/>
            <p:cNvSpPr/>
            <p:nvPr/>
          </p:nvSpPr>
          <p:spPr>
            <a:xfrm rot="1800000">
              <a:off x="7549810" y="2868613"/>
              <a:ext cx="1600094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27" name="Freeform 26"/>
            <p:cNvSpPr/>
            <p:nvPr/>
          </p:nvSpPr>
          <p:spPr>
            <a:xfrm rot="1800000">
              <a:off x="8306998" y="4056063"/>
              <a:ext cx="1242930" cy="1387475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28" name="Freeform 27"/>
            <p:cNvSpPr/>
            <p:nvPr/>
          </p:nvSpPr>
          <p:spPr>
            <a:xfrm rot="1800000">
              <a:off x="8306998" y="1511300"/>
              <a:ext cx="1241343" cy="1389063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</p:grpSp>
      <p:sp>
        <p:nvSpPr>
          <p:cNvPr id="44" name="Rectangle 43"/>
          <p:cNvSpPr/>
          <p:nvPr/>
        </p:nvSpPr>
        <p:spPr>
          <a:xfrm>
            <a:off x="4560888" y="-22225"/>
            <a:ext cx="3679825" cy="6272213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45" name="Rectangle 44"/>
          <p:cNvSpPr/>
          <p:nvPr/>
        </p:nvSpPr>
        <p:spPr>
          <a:xfrm>
            <a:off x="4649788" y="-22225"/>
            <a:ext cx="3505200" cy="6238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46" name="Rectangle 45"/>
          <p:cNvSpPr/>
          <p:nvPr/>
        </p:nvSpPr>
        <p:spPr>
          <a:xfrm>
            <a:off x="904875" y="601663"/>
            <a:ext cx="3562350" cy="564832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47" name="Rectangle 46"/>
          <p:cNvSpPr/>
          <p:nvPr/>
        </p:nvSpPr>
        <p:spPr>
          <a:xfrm>
            <a:off x="4651375" y="6088063"/>
            <a:ext cx="3505200" cy="825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5894" y="856527"/>
            <a:ext cx="3090440" cy="5150734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9833" y="2657434"/>
            <a:ext cx="3304572" cy="1463153"/>
          </a:xfrm>
        </p:spPr>
        <p:txBody>
          <a:bodyPr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6592" y="4136994"/>
            <a:ext cx="3298784" cy="1517904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8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9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989F40-FDD6-46C2-B059-8ED29C959ED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50" name="Footer Placeholder 5"/>
          <p:cNvSpPr>
            <a:spLocks noGrp="1"/>
          </p:cNvSpPr>
          <p:nvPr>
            <p:ph type="ftr" sz="quarter" idx="12"/>
          </p:nvPr>
        </p:nvSpPr>
        <p:spPr>
          <a:xfrm>
            <a:off x="4641850" y="5724525"/>
            <a:ext cx="3492500" cy="365125"/>
          </a:xfrm>
        </p:spPr>
        <p:txBody>
          <a:bodyPr>
            <a:normAutofit/>
          </a:bodyPr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94C6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6592583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60"/>
          <p:cNvGrpSpPr>
            <a:grpSpLocks/>
          </p:cNvGrpSpPr>
          <p:nvPr/>
        </p:nvGrpSpPr>
        <p:grpSpPr bwMode="auto">
          <a:xfrm>
            <a:off x="-382588" y="0"/>
            <a:ext cx="9932988" cy="6858000"/>
            <a:chOff x="-382404" y="0"/>
            <a:chExt cx="9932332" cy="6858000"/>
          </a:xfrm>
        </p:grpSpPr>
        <p:grpSp>
          <p:nvGrpSpPr>
            <p:cNvPr id="6" name="Group 61"/>
            <p:cNvGrpSpPr>
              <a:grpSpLocks/>
            </p:cNvGrpSpPr>
            <p:nvPr/>
          </p:nvGrpSpPr>
          <p:grpSpPr bwMode="auto"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29" name="Group 4"/>
              <p:cNvGrpSpPr>
                <a:grpSpLocks/>
              </p:cNvGrpSpPr>
              <p:nvPr/>
            </p:nvGrpSpPr>
            <p:grpSpPr bwMode="auto"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41" name="Rectangle 40"/>
                <p:cNvSpPr/>
                <p:nvPr/>
              </p:nvSpPr>
              <p:spPr>
                <a:xfrm>
                  <a:off x="914499" y="0"/>
                  <a:ext cx="1600094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42" name="Rectangle 2"/>
                <p:cNvSpPr/>
                <p:nvPr/>
              </p:nvSpPr>
              <p:spPr>
                <a:xfrm>
                  <a:off x="159" y="0"/>
                  <a:ext cx="45717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43" name="Rectangle 3"/>
                <p:cNvSpPr/>
                <p:nvPr/>
              </p:nvSpPr>
              <p:spPr>
                <a:xfrm>
                  <a:off x="228744" y="0"/>
                  <a:ext cx="76195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>
                    <a:solidFill>
                      <a:prstClr val="white"/>
                    </a:solidFill>
                  </a:endParaRPr>
                </a:p>
              </p:txBody>
            </p:sp>
          </p:grpSp>
          <p:grpSp>
            <p:nvGrpSpPr>
              <p:cNvPr id="30" name="Group 5"/>
              <p:cNvGrpSpPr>
                <a:grpSpLocks/>
              </p:cNvGrpSpPr>
              <p:nvPr/>
            </p:nvGrpSpPr>
            <p:grpSpPr bwMode="auto"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38" name="Rectangle 37"/>
                <p:cNvSpPr/>
                <p:nvPr/>
              </p:nvSpPr>
              <p:spPr>
                <a:xfrm>
                  <a:off x="913836" y="0"/>
                  <a:ext cx="1600094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39" name="Rectangle 38"/>
                <p:cNvSpPr/>
                <p:nvPr/>
              </p:nvSpPr>
              <p:spPr>
                <a:xfrm>
                  <a:off x="-504" y="0"/>
                  <a:ext cx="45717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40" name="Rectangle 39"/>
                <p:cNvSpPr/>
                <p:nvPr/>
              </p:nvSpPr>
              <p:spPr>
                <a:xfrm>
                  <a:off x="228081" y="0"/>
                  <a:ext cx="76195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>
                    <a:solidFill>
                      <a:prstClr val="white"/>
                    </a:solidFill>
                  </a:endParaRPr>
                </a:p>
              </p:txBody>
            </p:sp>
          </p:grpSp>
          <p:grpSp>
            <p:nvGrpSpPr>
              <p:cNvPr id="31" name="Group 9"/>
              <p:cNvGrpSpPr>
                <a:grpSpLocks/>
              </p:cNvGrpSpPr>
              <p:nvPr/>
            </p:nvGrpSpPr>
            <p:grpSpPr bwMode="auto"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35" name="Rectangle 34"/>
                <p:cNvSpPr/>
                <p:nvPr/>
              </p:nvSpPr>
              <p:spPr>
                <a:xfrm>
                  <a:off x="914785" y="0"/>
                  <a:ext cx="1600094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36" name="Rectangle 35"/>
                <p:cNvSpPr/>
                <p:nvPr/>
              </p:nvSpPr>
              <p:spPr>
                <a:xfrm>
                  <a:off x="445" y="0"/>
                  <a:ext cx="45717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37" name="Rectangle 36"/>
                <p:cNvSpPr/>
                <p:nvPr/>
              </p:nvSpPr>
              <p:spPr>
                <a:xfrm>
                  <a:off x="229030" y="0"/>
                  <a:ext cx="76195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>
                    <a:solidFill>
                      <a:prstClr val="white"/>
                    </a:solidFill>
                  </a:endParaRPr>
                </a:p>
              </p:txBody>
            </p:sp>
          </p:grpSp>
          <p:sp>
            <p:nvSpPr>
              <p:cNvPr id="32" name="Rectangle 31"/>
              <p:cNvSpPr/>
              <p:nvPr/>
            </p:nvSpPr>
            <p:spPr>
              <a:xfrm>
                <a:off x="3809907" y="0"/>
                <a:ext cx="2819214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33" name="Rectangle 32"/>
              <p:cNvSpPr/>
              <p:nvPr/>
            </p:nvSpPr>
            <p:spPr>
              <a:xfrm>
                <a:off x="2895568" y="0"/>
                <a:ext cx="45717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34" name="Rectangle 33"/>
              <p:cNvSpPr/>
              <p:nvPr/>
            </p:nvSpPr>
            <p:spPr>
              <a:xfrm>
                <a:off x="3124153" y="0"/>
                <a:ext cx="76195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prstClr val="white"/>
                  </a:solidFill>
                </a:endParaRPr>
              </a:p>
            </p:txBody>
          </p:sp>
        </p:grpSp>
        <p:sp>
          <p:nvSpPr>
            <p:cNvPr id="7" name="Freeform 6"/>
            <p:cNvSpPr/>
            <p:nvPr/>
          </p:nvSpPr>
          <p:spPr>
            <a:xfrm>
              <a:off x="-12540" y="5035550"/>
              <a:ext cx="9144984" cy="1174750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" name="Freeform 7"/>
            <p:cNvSpPr/>
            <p:nvPr/>
          </p:nvSpPr>
          <p:spPr>
            <a:xfrm>
              <a:off x="-12540" y="3467100"/>
              <a:ext cx="9144984" cy="890588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9" name="Freeform 8"/>
            <p:cNvSpPr/>
            <p:nvPr/>
          </p:nvSpPr>
          <p:spPr>
            <a:xfrm>
              <a:off x="-23653" y="5640388"/>
              <a:ext cx="3004940" cy="1211262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" name="Freeform 9"/>
            <p:cNvSpPr/>
            <p:nvPr/>
          </p:nvSpPr>
          <p:spPr>
            <a:xfrm>
              <a:off x="-12540" y="5284788"/>
              <a:ext cx="9144984" cy="1477962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1" name="Freeform 10"/>
            <p:cNvSpPr/>
            <p:nvPr/>
          </p:nvSpPr>
          <p:spPr>
            <a:xfrm>
              <a:off x="2136793" y="5132388"/>
              <a:ext cx="6982952" cy="171926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" name="Hexagon 11"/>
            <p:cNvSpPr/>
            <p:nvPr/>
          </p:nvSpPr>
          <p:spPr>
            <a:xfrm rot="1800000">
              <a:off x="2995574" y="2859088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3" name="Hexagon 12"/>
            <p:cNvSpPr/>
            <p:nvPr/>
          </p:nvSpPr>
          <p:spPr>
            <a:xfrm rot="1800000">
              <a:off x="3719426" y="4125913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4" name="Hexagon 13"/>
            <p:cNvSpPr/>
            <p:nvPr/>
          </p:nvSpPr>
          <p:spPr>
            <a:xfrm rot="1800000">
              <a:off x="3728950" y="1592263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5" name="Hexagon 14"/>
            <p:cNvSpPr/>
            <p:nvPr/>
          </p:nvSpPr>
          <p:spPr>
            <a:xfrm rot="1800000">
              <a:off x="2976525" y="325438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6" name="Hexagon 15"/>
            <p:cNvSpPr/>
            <p:nvPr/>
          </p:nvSpPr>
          <p:spPr>
            <a:xfrm rot="1800000">
              <a:off x="4462327" y="5383213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7" name="Freeform 16"/>
            <p:cNvSpPr/>
            <p:nvPr/>
          </p:nvSpPr>
          <p:spPr>
            <a:xfrm rot="1800000">
              <a:off x="-382404" y="4202113"/>
              <a:ext cx="1261980" cy="1387475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8" name="Hexagon 17"/>
            <p:cNvSpPr/>
            <p:nvPr/>
          </p:nvSpPr>
          <p:spPr>
            <a:xfrm rot="1800000">
              <a:off x="23970" y="5402263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9" name="Hexagon 18"/>
            <p:cNvSpPr/>
            <p:nvPr/>
          </p:nvSpPr>
          <p:spPr>
            <a:xfrm rot="1800000">
              <a:off x="52543" y="2849563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20" name="Hexagon 19"/>
            <p:cNvSpPr/>
            <p:nvPr/>
          </p:nvSpPr>
          <p:spPr>
            <a:xfrm rot="1800000">
              <a:off x="776395" y="4125913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21" name="Hexagon 20"/>
            <p:cNvSpPr/>
            <p:nvPr/>
          </p:nvSpPr>
          <p:spPr>
            <a:xfrm rot="1800000">
              <a:off x="1509772" y="5411788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22" name="Hexagon 21"/>
            <p:cNvSpPr/>
            <p:nvPr/>
          </p:nvSpPr>
          <p:spPr>
            <a:xfrm rot="1800000">
              <a:off x="1528821" y="2859088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23" name="Hexagon 22"/>
            <p:cNvSpPr/>
            <p:nvPr/>
          </p:nvSpPr>
          <p:spPr>
            <a:xfrm rot="1800000">
              <a:off x="795444" y="1563688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24" name="Hexagon 23"/>
            <p:cNvSpPr/>
            <p:nvPr/>
          </p:nvSpPr>
          <p:spPr>
            <a:xfrm rot="1800000">
              <a:off x="6806909" y="4144963"/>
              <a:ext cx="1600094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25" name="Hexagon 24"/>
            <p:cNvSpPr/>
            <p:nvPr/>
          </p:nvSpPr>
          <p:spPr>
            <a:xfrm rot="1800000">
              <a:off x="7549810" y="5421313"/>
              <a:ext cx="1600094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26" name="Hexagon 25"/>
            <p:cNvSpPr/>
            <p:nvPr/>
          </p:nvSpPr>
          <p:spPr>
            <a:xfrm rot="1800000">
              <a:off x="7549810" y="2868613"/>
              <a:ext cx="1600094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27" name="Freeform 26"/>
            <p:cNvSpPr/>
            <p:nvPr/>
          </p:nvSpPr>
          <p:spPr>
            <a:xfrm rot="1800000">
              <a:off x="8306998" y="4056063"/>
              <a:ext cx="1242930" cy="1387475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28" name="Freeform 27"/>
            <p:cNvSpPr/>
            <p:nvPr/>
          </p:nvSpPr>
          <p:spPr>
            <a:xfrm rot="1800000">
              <a:off x="8306998" y="1511300"/>
              <a:ext cx="1241343" cy="1389063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</p:grpSp>
      <p:sp>
        <p:nvSpPr>
          <p:cNvPr id="44" name="Rectangle 43"/>
          <p:cNvSpPr/>
          <p:nvPr/>
        </p:nvSpPr>
        <p:spPr>
          <a:xfrm>
            <a:off x="4560888" y="-22225"/>
            <a:ext cx="3679825" cy="6272213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45" name="Rectangle 44"/>
          <p:cNvSpPr/>
          <p:nvPr/>
        </p:nvSpPr>
        <p:spPr>
          <a:xfrm>
            <a:off x="4649788" y="-22225"/>
            <a:ext cx="3505200" cy="6238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46" name="Rectangle 45"/>
          <p:cNvSpPr/>
          <p:nvPr/>
        </p:nvSpPr>
        <p:spPr>
          <a:xfrm>
            <a:off x="904875" y="601663"/>
            <a:ext cx="3562350" cy="5648325"/>
          </a:xfrm>
          <a:prstGeom prst="rect">
            <a:avLst/>
          </a:prstGeom>
          <a:solidFill>
            <a:srgbClr val="FFFFFF"/>
          </a:solidFill>
          <a:ln w="31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47" name="Rectangle 46"/>
          <p:cNvSpPr/>
          <p:nvPr/>
        </p:nvSpPr>
        <p:spPr>
          <a:xfrm>
            <a:off x="4651375" y="6088063"/>
            <a:ext cx="3505200" cy="825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4424" y="2660904"/>
            <a:ext cx="3300984" cy="1463040"/>
          </a:xfrm>
        </p:spPr>
        <p:txBody>
          <a:bodyPr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05208" y="693795"/>
            <a:ext cx="3359623" cy="5468112"/>
          </a:xfrm>
        </p:spPr>
        <p:txBody>
          <a:bodyPr rtlCol="0">
            <a:normAutofit/>
          </a:bodyPr>
          <a:lstStyle>
            <a:lvl1pPr marL="0" indent="0">
              <a:buNone/>
              <a:defRPr sz="3200">
                <a:solidFill>
                  <a:schemeClr val="accent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4630" y="4133088"/>
            <a:ext cx="3300573" cy="1519561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8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9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850" y="5724525"/>
            <a:ext cx="3492500" cy="365125"/>
          </a:xfrm>
        </p:spPr>
        <p:txBody>
          <a:bodyPr>
            <a:normAutofit/>
          </a:bodyPr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94C600"/>
              </a:solidFill>
            </a:endParaRPr>
          </a:p>
        </p:txBody>
      </p:sp>
      <p:sp>
        <p:nvSpPr>
          <p:cNvPr id="50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424DF0-C5F7-4C6F-B237-02025B8FF07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163881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1CD12C0-628A-43D3-9257-052BAB136845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8611522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94C6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0FAA6D-72BC-4E16-B52F-017B96B252F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77358486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030147"/>
            <a:ext cx="1484453" cy="4780344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53296" y="1030147"/>
            <a:ext cx="5423704" cy="47803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94C6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C949F3-EE47-4440-BF78-B11C1F03279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89620740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94C6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2155FB8-25FD-4A53-B2FF-48CCAFEFB0D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77842837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57200" y="3938588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94C6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EAB8958-F0ED-445A-B6FB-B7B69FD1814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89512482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êu đề bản chiế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vi-VN" smtClean="0"/>
              <a:t>Bấm &amp; sửa kiểu tiêu đề</a:t>
            </a:r>
            <a:endParaRPr lang="en-US"/>
          </a:p>
        </p:txBody>
      </p:sp>
      <p:sp>
        <p:nvSpPr>
          <p:cNvPr id="3" name="Tiêu đề phụ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vi-VN" smtClean="0"/>
              <a:t>Bấm &amp; sửa kiểu phụ đề</a:t>
            </a:r>
            <a:endParaRPr lang="en-US"/>
          </a:p>
        </p:txBody>
      </p:sp>
      <p:sp>
        <p:nvSpPr>
          <p:cNvPr id="4" name="Nơi giữ chỗ cho Ngày tháng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881259-9F3E-459C-8976-413F670F79C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11/27/2015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Nơi giữ chỗ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Nơi giữ chỗ cho Số hiệu Bản chiế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B34C11-D1C2-4213-9619-AEE32B00F24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1020399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êu đề và Nộ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 smtClean="0"/>
              <a:t>Bấm &amp; sửa kiểu tiêu đề</a:t>
            </a:r>
            <a:endParaRPr lang="en-US"/>
          </a:p>
        </p:txBody>
      </p:sp>
      <p:sp>
        <p:nvSpPr>
          <p:cNvPr id="3" name="Nơi giữ chỗ cho Nội dung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vi-VN" smtClean="0"/>
              <a:t>Bấm &amp; sửa kiểu tiêu đề</a:t>
            </a:r>
          </a:p>
          <a:p>
            <a:pPr lvl="1"/>
            <a:r>
              <a:rPr lang="vi-VN" smtClean="0"/>
              <a:t>Mức hai</a:t>
            </a:r>
          </a:p>
          <a:p>
            <a:pPr lvl="2"/>
            <a:r>
              <a:rPr lang="vi-VN" smtClean="0"/>
              <a:t>Mức ba</a:t>
            </a:r>
          </a:p>
          <a:p>
            <a:pPr lvl="3"/>
            <a:r>
              <a:rPr lang="vi-VN" smtClean="0"/>
              <a:t>Mức bốn</a:t>
            </a:r>
          </a:p>
          <a:p>
            <a:pPr lvl="4"/>
            <a:r>
              <a:rPr lang="vi-VN" smtClean="0"/>
              <a:t>Mức năm</a:t>
            </a:r>
            <a:endParaRPr lang="en-US"/>
          </a:p>
        </p:txBody>
      </p:sp>
      <p:sp>
        <p:nvSpPr>
          <p:cNvPr id="4" name="Nơi giữ chỗ cho Ngày tháng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881259-9F3E-459C-8976-413F670F79C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11/27/2015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Nơi giữ chỗ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Nơi giữ chỗ cho Số hiệu Bản chiế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B34C11-D1C2-4213-9619-AEE32B00F24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5503158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Đầu trang của Phầ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vi-VN" smtClean="0"/>
              <a:t>Bấm &amp; sửa kiểu tiêu đề</a:t>
            </a:r>
            <a:endParaRPr lang="en-US"/>
          </a:p>
        </p:txBody>
      </p:sp>
      <p:sp>
        <p:nvSpPr>
          <p:cNvPr id="3" name="Nơi giữ chỗ cho Văn bản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vi-VN" smtClean="0"/>
              <a:t>Bấm &amp; sửa kiểu tiêu đề</a:t>
            </a:r>
          </a:p>
        </p:txBody>
      </p:sp>
      <p:sp>
        <p:nvSpPr>
          <p:cNvPr id="4" name="Nơi giữ chỗ cho Ngày tháng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881259-9F3E-459C-8976-413F670F79C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11/27/2015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Nơi giữ chỗ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Nơi giữ chỗ cho Số hiệu Bản chiế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B34C11-D1C2-4213-9619-AEE32B00F24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7504612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Hai Nộ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 smtClean="0"/>
              <a:t>Bấm &amp; sửa kiểu tiêu đề</a:t>
            </a:r>
            <a:endParaRPr lang="en-US"/>
          </a:p>
        </p:txBody>
      </p:sp>
      <p:sp>
        <p:nvSpPr>
          <p:cNvPr id="3" name="Nơi giữ chỗ cho Nội dung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vi-VN" smtClean="0"/>
              <a:t>Bấm &amp; sửa kiểu tiêu đề</a:t>
            </a:r>
          </a:p>
          <a:p>
            <a:pPr lvl="1"/>
            <a:r>
              <a:rPr lang="vi-VN" smtClean="0"/>
              <a:t>Mức hai</a:t>
            </a:r>
          </a:p>
          <a:p>
            <a:pPr lvl="2"/>
            <a:r>
              <a:rPr lang="vi-VN" smtClean="0"/>
              <a:t>Mức ba</a:t>
            </a:r>
          </a:p>
          <a:p>
            <a:pPr lvl="3"/>
            <a:r>
              <a:rPr lang="vi-VN" smtClean="0"/>
              <a:t>Mức bốn</a:t>
            </a:r>
          </a:p>
          <a:p>
            <a:pPr lvl="4"/>
            <a:r>
              <a:rPr lang="vi-VN" smtClean="0"/>
              <a:t>Mức năm</a:t>
            </a:r>
            <a:endParaRPr lang="en-US"/>
          </a:p>
        </p:txBody>
      </p:sp>
      <p:sp>
        <p:nvSpPr>
          <p:cNvPr id="4" name="Nơi giữ chỗ cho Nội dung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vi-VN" smtClean="0"/>
              <a:t>Bấm &amp; sửa kiểu tiêu đề</a:t>
            </a:r>
          </a:p>
          <a:p>
            <a:pPr lvl="1"/>
            <a:r>
              <a:rPr lang="vi-VN" smtClean="0"/>
              <a:t>Mức hai</a:t>
            </a:r>
          </a:p>
          <a:p>
            <a:pPr lvl="2"/>
            <a:r>
              <a:rPr lang="vi-VN" smtClean="0"/>
              <a:t>Mức ba</a:t>
            </a:r>
          </a:p>
          <a:p>
            <a:pPr lvl="3"/>
            <a:r>
              <a:rPr lang="vi-VN" smtClean="0"/>
              <a:t>Mức bốn</a:t>
            </a:r>
          </a:p>
          <a:p>
            <a:pPr lvl="4"/>
            <a:r>
              <a:rPr lang="vi-VN" smtClean="0"/>
              <a:t>Mức năm</a:t>
            </a:r>
            <a:endParaRPr lang="en-US"/>
          </a:p>
        </p:txBody>
      </p:sp>
      <p:sp>
        <p:nvSpPr>
          <p:cNvPr id="5" name="Nơi giữ chỗ cho Ngày tháng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881259-9F3E-459C-8976-413F670F79C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11/27/2015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Nơi giữ chỗ cho Chân trang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Nơi giữ chỗ cho Số hiệu Bản chiế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B34C11-D1C2-4213-9619-AEE32B00F24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6194181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hép so sán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vi-VN" smtClean="0"/>
              <a:t>Bấm &amp; sửa kiểu tiêu đề</a:t>
            </a:r>
            <a:endParaRPr lang="en-US"/>
          </a:p>
        </p:txBody>
      </p:sp>
      <p:sp>
        <p:nvSpPr>
          <p:cNvPr id="3" name="Nơi giữ chỗ cho Văn bản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vi-VN" smtClean="0"/>
              <a:t>Bấm &amp; sửa kiểu tiêu đề</a:t>
            </a:r>
          </a:p>
        </p:txBody>
      </p:sp>
      <p:sp>
        <p:nvSpPr>
          <p:cNvPr id="4" name="Nơi giữ chỗ cho Nội dung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vi-VN" smtClean="0"/>
              <a:t>Bấm &amp; sửa kiểu tiêu đề</a:t>
            </a:r>
          </a:p>
          <a:p>
            <a:pPr lvl="1"/>
            <a:r>
              <a:rPr lang="vi-VN" smtClean="0"/>
              <a:t>Mức hai</a:t>
            </a:r>
          </a:p>
          <a:p>
            <a:pPr lvl="2"/>
            <a:r>
              <a:rPr lang="vi-VN" smtClean="0"/>
              <a:t>Mức ba</a:t>
            </a:r>
          </a:p>
          <a:p>
            <a:pPr lvl="3"/>
            <a:r>
              <a:rPr lang="vi-VN" smtClean="0"/>
              <a:t>Mức bốn</a:t>
            </a:r>
          </a:p>
          <a:p>
            <a:pPr lvl="4"/>
            <a:r>
              <a:rPr lang="vi-VN" smtClean="0"/>
              <a:t>Mức năm</a:t>
            </a:r>
            <a:endParaRPr lang="en-US"/>
          </a:p>
        </p:txBody>
      </p:sp>
      <p:sp>
        <p:nvSpPr>
          <p:cNvPr id="5" name="Nơi giữ chỗ cho Văn bản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vi-VN" smtClean="0"/>
              <a:t>Bấm &amp; sửa kiểu tiêu đề</a:t>
            </a:r>
          </a:p>
        </p:txBody>
      </p:sp>
      <p:sp>
        <p:nvSpPr>
          <p:cNvPr id="6" name="Nơi giữ chỗ cho Nội dung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vi-VN" smtClean="0"/>
              <a:t>Bấm &amp; sửa kiểu tiêu đề</a:t>
            </a:r>
          </a:p>
          <a:p>
            <a:pPr lvl="1"/>
            <a:r>
              <a:rPr lang="vi-VN" smtClean="0"/>
              <a:t>Mức hai</a:t>
            </a:r>
          </a:p>
          <a:p>
            <a:pPr lvl="2"/>
            <a:r>
              <a:rPr lang="vi-VN" smtClean="0"/>
              <a:t>Mức ba</a:t>
            </a:r>
          </a:p>
          <a:p>
            <a:pPr lvl="3"/>
            <a:r>
              <a:rPr lang="vi-VN" smtClean="0"/>
              <a:t>Mức bốn</a:t>
            </a:r>
          </a:p>
          <a:p>
            <a:pPr lvl="4"/>
            <a:r>
              <a:rPr lang="vi-VN" smtClean="0"/>
              <a:t>Mức năm</a:t>
            </a:r>
            <a:endParaRPr lang="en-US"/>
          </a:p>
        </p:txBody>
      </p:sp>
      <p:sp>
        <p:nvSpPr>
          <p:cNvPr id="7" name="Nơi giữ chỗ cho Ngày tháng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881259-9F3E-459C-8976-413F670F79C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11/27/2015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Nơi giữ chỗ cho Chân trang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Nơi giữ chỗ cho Số hiệu Bản chiế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B34C11-D1C2-4213-9619-AEE32B00F24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1551612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hỉ Tiêu đ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 smtClean="0"/>
              <a:t>Bấm &amp; sửa kiểu tiêu đề</a:t>
            </a:r>
            <a:endParaRPr lang="en-US"/>
          </a:p>
        </p:txBody>
      </p:sp>
      <p:sp>
        <p:nvSpPr>
          <p:cNvPr id="3" name="Nơi giữ chỗ cho Ngày tháng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881259-9F3E-459C-8976-413F670F79C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11/27/2015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Nơi giữ chỗ cho Chân trang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Nơi giữ chỗ cho Số hiệu Bản chiế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B34C11-D1C2-4213-9619-AEE32B00F24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39550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vi-VN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DD03277-3CA4-46AC-9EE2-ECFF3BDC1750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090128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rố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ơi giữ chỗ cho Ngày tháng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881259-9F3E-459C-8976-413F670F79C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11/27/2015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Nơi giữ chỗ cho Chân trang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Nơi giữ chỗ cho Số hiệu Bản chiế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B34C11-D1C2-4213-9619-AEE32B00F24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3483894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Nội dung với Phụ đ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vi-VN" smtClean="0"/>
              <a:t>Bấm &amp; sửa kiểu tiêu đề</a:t>
            </a:r>
            <a:endParaRPr lang="en-US"/>
          </a:p>
        </p:txBody>
      </p:sp>
      <p:sp>
        <p:nvSpPr>
          <p:cNvPr id="3" name="Nơi giữ chỗ cho Nội dung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vi-VN" smtClean="0"/>
              <a:t>Bấm &amp; sửa kiểu tiêu đề</a:t>
            </a:r>
          </a:p>
          <a:p>
            <a:pPr lvl="1"/>
            <a:r>
              <a:rPr lang="vi-VN" smtClean="0"/>
              <a:t>Mức hai</a:t>
            </a:r>
          </a:p>
          <a:p>
            <a:pPr lvl="2"/>
            <a:r>
              <a:rPr lang="vi-VN" smtClean="0"/>
              <a:t>Mức ba</a:t>
            </a:r>
          </a:p>
          <a:p>
            <a:pPr lvl="3"/>
            <a:r>
              <a:rPr lang="vi-VN" smtClean="0"/>
              <a:t>Mức bốn</a:t>
            </a:r>
          </a:p>
          <a:p>
            <a:pPr lvl="4"/>
            <a:r>
              <a:rPr lang="vi-VN" smtClean="0"/>
              <a:t>Mức năm</a:t>
            </a:r>
            <a:endParaRPr lang="en-US"/>
          </a:p>
        </p:txBody>
      </p:sp>
      <p:sp>
        <p:nvSpPr>
          <p:cNvPr id="4" name="Nơi giữ chỗ cho Văn bản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vi-VN" smtClean="0"/>
              <a:t>Bấm &amp; sửa kiểu tiêu đề</a:t>
            </a:r>
          </a:p>
        </p:txBody>
      </p:sp>
      <p:sp>
        <p:nvSpPr>
          <p:cNvPr id="5" name="Nơi giữ chỗ cho Ngày tháng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881259-9F3E-459C-8976-413F670F79C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11/27/2015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Nơi giữ chỗ cho Chân trang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Nơi giữ chỗ cho Số hiệu Bản chiế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B34C11-D1C2-4213-9619-AEE32B00F24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1031420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Ảnh với Phụ đ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vi-VN" smtClean="0"/>
              <a:t>Bấm &amp; sửa kiểu tiêu đề</a:t>
            </a:r>
            <a:endParaRPr lang="en-US"/>
          </a:p>
        </p:txBody>
      </p:sp>
      <p:sp>
        <p:nvSpPr>
          <p:cNvPr id="3" name="Nơi giữ chỗ cho Hình ảnh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Nơi giữ chỗ cho Văn bản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vi-VN" smtClean="0"/>
              <a:t>Bấm &amp; sửa kiểu tiêu đề</a:t>
            </a:r>
          </a:p>
        </p:txBody>
      </p:sp>
      <p:sp>
        <p:nvSpPr>
          <p:cNvPr id="5" name="Nơi giữ chỗ cho Ngày tháng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881259-9F3E-459C-8976-413F670F79C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11/27/2015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Nơi giữ chỗ cho Chân trang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Nơi giữ chỗ cho Số hiệu Bản chiế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B34C11-D1C2-4213-9619-AEE32B00F24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2873843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êu đề và Văn bản dọ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 smtClean="0"/>
              <a:t>Bấm &amp; sửa kiểu tiêu đề</a:t>
            </a:r>
            <a:endParaRPr lang="en-US"/>
          </a:p>
        </p:txBody>
      </p:sp>
      <p:sp>
        <p:nvSpPr>
          <p:cNvPr id="3" name="Nơi giữ chỗ cho Văn bản Dọc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vi-VN" smtClean="0"/>
              <a:t>Bấm &amp; sửa kiểu tiêu đề</a:t>
            </a:r>
          </a:p>
          <a:p>
            <a:pPr lvl="1"/>
            <a:r>
              <a:rPr lang="vi-VN" smtClean="0"/>
              <a:t>Mức hai</a:t>
            </a:r>
          </a:p>
          <a:p>
            <a:pPr lvl="2"/>
            <a:r>
              <a:rPr lang="vi-VN" smtClean="0"/>
              <a:t>Mức ba</a:t>
            </a:r>
          </a:p>
          <a:p>
            <a:pPr lvl="3"/>
            <a:r>
              <a:rPr lang="vi-VN" smtClean="0"/>
              <a:t>Mức bốn</a:t>
            </a:r>
          </a:p>
          <a:p>
            <a:pPr lvl="4"/>
            <a:r>
              <a:rPr lang="vi-VN" smtClean="0"/>
              <a:t>Mức năm</a:t>
            </a:r>
            <a:endParaRPr lang="en-US"/>
          </a:p>
        </p:txBody>
      </p:sp>
      <p:sp>
        <p:nvSpPr>
          <p:cNvPr id="4" name="Nơi giữ chỗ cho Ngày tháng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881259-9F3E-459C-8976-413F670F79C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11/27/2015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Nơi giữ chỗ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Nơi giữ chỗ cho Số hiệu Bản chiế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B34C11-D1C2-4213-9619-AEE32B00F24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544372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êu đề dọc và Văn bả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Dọc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vi-VN" smtClean="0"/>
              <a:t>Bấm &amp; sửa kiểu tiêu đề</a:t>
            </a:r>
            <a:endParaRPr lang="en-US"/>
          </a:p>
        </p:txBody>
      </p:sp>
      <p:sp>
        <p:nvSpPr>
          <p:cNvPr id="3" name="Nơi giữ chỗ cho Văn bản Dọc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vi-VN" smtClean="0"/>
              <a:t>Bấm &amp; sửa kiểu tiêu đề</a:t>
            </a:r>
          </a:p>
          <a:p>
            <a:pPr lvl="1"/>
            <a:r>
              <a:rPr lang="vi-VN" smtClean="0"/>
              <a:t>Mức hai</a:t>
            </a:r>
          </a:p>
          <a:p>
            <a:pPr lvl="2"/>
            <a:r>
              <a:rPr lang="vi-VN" smtClean="0"/>
              <a:t>Mức ba</a:t>
            </a:r>
          </a:p>
          <a:p>
            <a:pPr lvl="3"/>
            <a:r>
              <a:rPr lang="vi-VN" smtClean="0"/>
              <a:t>Mức bốn</a:t>
            </a:r>
          </a:p>
          <a:p>
            <a:pPr lvl="4"/>
            <a:r>
              <a:rPr lang="vi-VN" smtClean="0"/>
              <a:t>Mức năm</a:t>
            </a:r>
            <a:endParaRPr lang="en-US"/>
          </a:p>
        </p:txBody>
      </p:sp>
      <p:sp>
        <p:nvSpPr>
          <p:cNvPr id="4" name="Nơi giữ chỗ cho Ngày tháng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881259-9F3E-459C-8976-413F670F79C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11/27/2015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Nơi giữ chỗ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Nơi giữ chỗ cho Số hiệu Bản chiế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B34C11-D1C2-4213-9619-AEE32B00F24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45210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slideLayout" Target="../slideLayouts/slideLayout46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slideLayout" Target="../slideLayouts/slideLayout45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Relationship Id="rId14" Type="http://schemas.openxmlformats.org/officeDocument/2006/relationships/theme" Target="../theme/theme4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4.xml"/><Relationship Id="rId13" Type="http://schemas.openxmlformats.org/officeDocument/2006/relationships/slideLayout" Target="../slideLayouts/slideLayout59.xml"/><Relationship Id="rId3" Type="http://schemas.openxmlformats.org/officeDocument/2006/relationships/slideLayout" Target="../slideLayouts/slideLayout49.xml"/><Relationship Id="rId7" Type="http://schemas.openxmlformats.org/officeDocument/2006/relationships/slideLayout" Target="../slideLayouts/slideLayout53.xml"/><Relationship Id="rId12" Type="http://schemas.openxmlformats.org/officeDocument/2006/relationships/slideLayout" Target="../slideLayouts/slideLayout58.xml"/><Relationship Id="rId2" Type="http://schemas.openxmlformats.org/officeDocument/2006/relationships/slideLayout" Target="../slideLayouts/slideLayout48.xml"/><Relationship Id="rId1" Type="http://schemas.openxmlformats.org/officeDocument/2006/relationships/slideLayout" Target="../slideLayouts/slideLayout47.xml"/><Relationship Id="rId6" Type="http://schemas.openxmlformats.org/officeDocument/2006/relationships/slideLayout" Target="../slideLayouts/slideLayout52.xml"/><Relationship Id="rId11" Type="http://schemas.openxmlformats.org/officeDocument/2006/relationships/slideLayout" Target="../slideLayouts/slideLayout57.xml"/><Relationship Id="rId5" Type="http://schemas.openxmlformats.org/officeDocument/2006/relationships/slideLayout" Target="../slideLayouts/slideLayout51.xml"/><Relationship Id="rId10" Type="http://schemas.openxmlformats.org/officeDocument/2006/relationships/slideLayout" Target="../slideLayouts/slideLayout56.xml"/><Relationship Id="rId4" Type="http://schemas.openxmlformats.org/officeDocument/2006/relationships/slideLayout" Target="../slideLayouts/slideLayout50.xml"/><Relationship Id="rId9" Type="http://schemas.openxmlformats.org/officeDocument/2006/relationships/slideLayout" Target="../slideLayouts/slideLayout55.xml"/><Relationship Id="rId14" Type="http://schemas.openxmlformats.org/officeDocument/2006/relationships/theme" Target="../theme/theme5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7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62.xml"/><Relationship Id="rId7" Type="http://schemas.openxmlformats.org/officeDocument/2006/relationships/slideLayout" Target="../slideLayouts/slideLayout66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61.xml"/><Relationship Id="rId1" Type="http://schemas.openxmlformats.org/officeDocument/2006/relationships/slideLayout" Target="../slideLayouts/slideLayout60.xml"/><Relationship Id="rId6" Type="http://schemas.openxmlformats.org/officeDocument/2006/relationships/slideLayout" Target="../slideLayouts/slideLayout65.xml"/><Relationship Id="rId11" Type="http://schemas.openxmlformats.org/officeDocument/2006/relationships/slideLayout" Target="../slideLayouts/slideLayout70.xml"/><Relationship Id="rId5" Type="http://schemas.openxmlformats.org/officeDocument/2006/relationships/slideLayout" Target="../slideLayouts/slideLayout64.xml"/><Relationship Id="rId10" Type="http://schemas.openxmlformats.org/officeDocument/2006/relationships/slideLayout" Target="../slideLayouts/slideLayout69.xml"/><Relationship Id="rId4" Type="http://schemas.openxmlformats.org/officeDocument/2006/relationships/slideLayout" Target="../slideLayouts/slideLayout63.xml"/><Relationship Id="rId9" Type="http://schemas.openxmlformats.org/officeDocument/2006/relationships/slideLayout" Target="../slideLayouts/slideLayout68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8.xml"/><Relationship Id="rId13" Type="http://schemas.openxmlformats.org/officeDocument/2006/relationships/slideLayout" Target="../slideLayouts/slideLayout83.xml"/><Relationship Id="rId3" Type="http://schemas.openxmlformats.org/officeDocument/2006/relationships/slideLayout" Target="../slideLayouts/slideLayout73.xml"/><Relationship Id="rId7" Type="http://schemas.openxmlformats.org/officeDocument/2006/relationships/slideLayout" Target="../slideLayouts/slideLayout77.xml"/><Relationship Id="rId12" Type="http://schemas.openxmlformats.org/officeDocument/2006/relationships/slideLayout" Target="../slideLayouts/slideLayout82.xml"/><Relationship Id="rId2" Type="http://schemas.openxmlformats.org/officeDocument/2006/relationships/slideLayout" Target="../slideLayouts/slideLayout72.xml"/><Relationship Id="rId1" Type="http://schemas.openxmlformats.org/officeDocument/2006/relationships/slideLayout" Target="../slideLayouts/slideLayout71.xml"/><Relationship Id="rId6" Type="http://schemas.openxmlformats.org/officeDocument/2006/relationships/slideLayout" Target="../slideLayouts/slideLayout76.xml"/><Relationship Id="rId11" Type="http://schemas.openxmlformats.org/officeDocument/2006/relationships/slideLayout" Target="../slideLayouts/slideLayout81.xml"/><Relationship Id="rId5" Type="http://schemas.openxmlformats.org/officeDocument/2006/relationships/slideLayout" Target="../slideLayouts/slideLayout75.xml"/><Relationship Id="rId10" Type="http://schemas.openxmlformats.org/officeDocument/2006/relationships/slideLayout" Target="../slideLayouts/slideLayout80.xml"/><Relationship Id="rId4" Type="http://schemas.openxmlformats.org/officeDocument/2006/relationships/slideLayout" Target="../slideLayouts/slideLayout74.xml"/><Relationship Id="rId9" Type="http://schemas.openxmlformats.org/officeDocument/2006/relationships/slideLayout" Target="../slideLayouts/slideLayout79.xml"/><Relationship Id="rId14" Type="http://schemas.openxmlformats.org/officeDocument/2006/relationships/theme" Target="../theme/theme7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1.xml"/><Relationship Id="rId3" Type="http://schemas.openxmlformats.org/officeDocument/2006/relationships/slideLayout" Target="../slideLayouts/slideLayout86.xml"/><Relationship Id="rId7" Type="http://schemas.openxmlformats.org/officeDocument/2006/relationships/slideLayout" Target="../slideLayouts/slideLayout90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85.xml"/><Relationship Id="rId1" Type="http://schemas.openxmlformats.org/officeDocument/2006/relationships/slideLayout" Target="../slideLayouts/slideLayout84.xml"/><Relationship Id="rId6" Type="http://schemas.openxmlformats.org/officeDocument/2006/relationships/slideLayout" Target="../slideLayouts/slideLayout89.xml"/><Relationship Id="rId11" Type="http://schemas.openxmlformats.org/officeDocument/2006/relationships/slideLayout" Target="../slideLayouts/slideLayout94.xml"/><Relationship Id="rId5" Type="http://schemas.openxmlformats.org/officeDocument/2006/relationships/slideLayout" Target="../slideLayouts/slideLayout88.xml"/><Relationship Id="rId10" Type="http://schemas.openxmlformats.org/officeDocument/2006/relationships/slideLayout" Target="../slideLayouts/slideLayout93.xml"/><Relationship Id="rId4" Type="http://schemas.openxmlformats.org/officeDocument/2006/relationships/slideLayout" Target="../slideLayouts/slideLayout87.xml"/><Relationship Id="rId9" Type="http://schemas.openxmlformats.org/officeDocument/2006/relationships/slideLayout" Target="../slideLayouts/slideLayout9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DCC2D7"/>
            </a:gs>
            <a:gs pos="100000">
              <a:schemeClr val="bg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A37DEBE-F4D9-4D1B-8929-C473613421F3}" type="slidenum">
              <a:rPr 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93001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B873779-2E62-4AFC-9473-D813800F0573}" type="slidenum">
              <a:rPr 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00739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B873779-2E62-4AFC-9473-D813800F0573}" type="slidenum">
              <a:rPr 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72968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41"/>
          <p:cNvGrpSpPr>
            <a:grpSpLocks/>
          </p:cNvGrpSpPr>
          <p:nvPr/>
        </p:nvGrpSpPr>
        <p:grpSpPr bwMode="auto">
          <a:xfrm>
            <a:off x="-304800" y="0"/>
            <a:ext cx="9932988" cy="6858000"/>
            <a:chOff x="-382404" y="0"/>
            <a:chExt cx="9932332" cy="6858000"/>
          </a:xfrm>
        </p:grpSpPr>
        <p:grpSp>
          <p:nvGrpSpPr>
            <p:cNvPr id="1035" name="Group 44"/>
            <p:cNvGrpSpPr>
              <a:grpSpLocks/>
            </p:cNvGrpSpPr>
            <p:nvPr/>
          </p:nvGrpSpPr>
          <p:grpSpPr bwMode="auto"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1058" name="Group 4"/>
              <p:cNvGrpSpPr>
                <a:grpSpLocks/>
              </p:cNvGrpSpPr>
              <p:nvPr/>
            </p:nvGrpSpPr>
            <p:grpSpPr bwMode="auto"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3" name="Rectangle 112"/>
                <p:cNvSpPr/>
                <p:nvPr/>
              </p:nvSpPr>
              <p:spPr>
                <a:xfrm>
                  <a:off x="914499" y="0"/>
                  <a:ext cx="1600094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114" name="Rectangle 2"/>
                <p:cNvSpPr/>
                <p:nvPr/>
              </p:nvSpPr>
              <p:spPr>
                <a:xfrm>
                  <a:off x="159" y="0"/>
                  <a:ext cx="45717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115" name="Rectangle 3"/>
                <p:cNvSpPr/>
                <p:nvPr/>
              </p:nvSpPr>
              <p:spPr>
                <a:xfrm>
                  <a:off x="228744" y="0"/>
                  <a:ext cx="76195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>
                    <a:solidFill>
                      <a:prstClr val="white"/>
                    </a:solidFill>
                  </a:endParaRPr>
                </a:p>
              </p:txBody>
            </p:sp>
          </p:grpSp>
          <p:grpSp>
            <p:nvGrpSpPr>
              <p:cNvPr id="1059" name="Group 5"/>
              <p:cNvGrpSpPr>
                <a:grpSpLocks/>
              </p:cNvGrpSpPr>
              <p:nvPr/>
            </p:nvGrpSpPr>
            <p:grpSpPr bwMode="auto"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110" name="Rectangle 109"/>
                <p:cNvSpPr/>
                <p:nvPr/>
              </p:nvSpPr>
              <p:spPr>
                <a:xfrm>
                  <a:off x="913836" y="0"/>
                  <a:ext cx="1600094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111" name="Rectangle 110"/>
                <p:cNvSpPr/>
                <p:nvPr/>
              </p:nvSpPr>
              <p:spPr>
                <a:xfrm>
                  <a:off x="-504" y="0"/>
                  <a:ext cx="45717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112" name="Rectangle 111"/>
                <p:cNvSpPr/>
                <p:nvPr/>
              </p:nvSpPr>
              <p:spPr>
                <a:xfrm>
                  <a:off x="228081" y="0"/>
                  <a:ext cx="76195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>
                    <a:solidFill>
                      <a:prstClr val="white"/>
                    </a:solidFill>
                  </a:endParaRPr>
                </a:p>
              </p:txBody>
            </p:sp>
          </p:grpSp>
          <p:grpSp>
            <p:nvGrpSpPr>
              <p:cNvPr id="1060" name="Group 9"/>
              <p:cNvGrpSpPr>
                <a:grpSpLocks/>
              </p:cNvGrpSpPr>
              <p:nvPr/>
            </p:nvGrpSpPr>
            <p:grpSpPr bwMode="auto"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107" name="Rectangle 106"/>
                <p:cNvSpPr/>
                <p:nvPr/>
              </p:nvSpPr>
              <p:spPr>
                <a:xfrm>
                  <a:off x="914785" y="0"/>
                  <a:ext cx="1600094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108" name="Rectangle 107"/>
                <p:cNvSpPr/>
                <p:nvPr/>
              </p:nvSpPr>
              <p:spPr>
                <a:xfrm>
                  <a:off x="445" y="0"/>
                  <a:ext cx="45717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109" name="Rectangle 108"/>
                <p:cNvSpPr/>
                <p:nvPr/>
              </p:nvSpPr>
              <p:spPr>
                <a:xfrm>
                  <a:off x="229030" y="0"/>
                  <a:ext cx="76195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>
                    <a:solidFill>
                      <a:prstClr val="white"/>
                    </a:solidFill>
                  </a:endParaRPr>
                </a:p>
              </p:txBody>
            </p:sp>
          </p:grpSp>
          <p:sp>
            <p:nvSpPr>
              <p:cNvPr id="104" name="Rectangle 103"/>
              <p:cNvSpPr/>
              <p:nvPr/>
            </p:nvSpPr>
            <p:spPr>
              <a:xfrm>
                <a:off x="3809907" y="0"/>
                <a:ext cx="2819214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2895568" y="0"/>
                <a:ext cx="45717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3124153" y="0"/>
                <a:ext cx="76195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prstClr val="white"/>
                  </a:solidFill>
                </a:endParaRPr>
              </a:p>
            </p:txBody>
          </p:sp>
        </p:grpSp>
        <p:sp>
          <p:nvSpPr>
            <p:cNvPr id="44" name="Freeform 43"/>
            <p:cNvSpPr/>
            <p:nvPr/>
          </p:nvSpPr>
          <p:spPr>
            <a:xfrm>
              <a:off x="-12540" y="5035550"/>
              <a:ext cx="9144983" cy="1174750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5" name="Freeform 44"/>
            <p:cNvSpPr/>
            <p:nvPr/>
          </p:nvSpPr>
          <p:spPr>
            <a:xfrm>
              <a:off x="-12540" y="3467100"/>
              <a:ext cx="9144983" cy="890588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6" name="Freeform 45"/>
            <p:cNvSpPr/>
            <p:nvPr/>
          </p:nvSpPr>
          <p:spPr>
            <a:xfrm>
              <a:off x="-23653" y="5640388"/>
              <a:ext cx="3004940" cy="1211262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2540" y="5284788"/>
              <a:ext cx="9144983" cy="1477962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9" name="Freeform 48"/>
            <p:cNvSpPr/>
            <p:nvPr/>
          </p:nvSpPr>
          <p:spPr>
            <a:xfrm>
              <a:off x="2136793" y="5132388"/>
              <a:ext cx="6982951" cy="171926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0" name="Hexagon 49"/>
            <p:cNvSpPr/>
            <p:nvPr/>
          </p:nvSpPr>
          <p:spPr>
            <a:xfrm rot="1800000">
              <a:off x="2995573" y="2859088"/>
              <a:ext cx="1601682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3719425" y="4125913"/>
              <a:ext cx="1601682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8949" y="1592263"/>
              <a:ext cx="1601682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76524" y="325438"/>
              <a:ext cx="1601682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4462326" y="5383213"/>
              <a:ext cx="1601682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55" name="Freeform 54"/>
            <p:cNvSpPr/>
            <p:nvPr/>
          </p:nvSpPr>
          <p:spPr>
            <a:xfrm rot="1800000">
              <a:off x="-382404" y="4202113"/>
              <a:ext cx="1261980" cy="1387475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3969" y="5402263"/>
              <a:ext cx="1601682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52542" y="2849563"/>
              <a:ext cx="1601682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58" name="Hexagon 57"/>
            <p:cNvSpPr/>
            <p:nvPr/>
          </p:nvSpPr>
          <p:spPr>
            <a:xfrm rot="1800000">
              <a:off x="776394" y="4125913"/>
              <a:ext cx="1601682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1509771" y="5411788"/>
              <a:ext cx="1601682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1528820" y="2859088"/>
              <a:ext cx="1601682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95" name="Hexagon 94"/>
            <p:cNvSpPr/>
            <p:nvPr/>
          </p:nvSpPr>
          <p:spPr>
            <a:xfrm rot="1800000">
              <a:off x="795443" y="1563688"/>
              <a:ext cx="1601682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96" name="Hexagon 95"/>
            <p:cNvSpPr/>
            <p:nvPr/>
          </p:nvSpPr>
          <p:spPr>
            <a:xfrm rot="1800000">
              <a:off x="6806909" y="4144963"/>
              <a:ext cx="1600094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97" name="Hexagon 96"/>
            <p:cNvSpPr/>
            <p:nvPr/>
          </p:nvSpPr>
          <p:spPr>
            <a:xfrm rot="1800000">
              <a:off x="7549810" y="5421313"/>
              <a:ext cx="1600094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98" name="Hexagon 97"/>
            <p:cNvSpPr/>
            <p:nvPr/>
          </p:nvSpPr>
          <p:spPr>
            <a:xfrm rot="1800000">
              <a:off x="7549810" y="2868613"/>
              <a:ext cx="1600094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99" name="Freeform 98"/>
            <p:cNvSpPr/>
            <p:nvPr/>
          </p:nvSpPr>
          <p:spPr>
            <a:xfrm rot="1800000">
              <a:off x="8306997" y="4056063"/>
              <a:ext cx="1242931" cy="1387475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00" name="Freeform 99"/>
            <p:cNvSpPr/>
            <p:nvPr/>
          </p:nvSpPr>
          <p:spPr>
            <a:xfrm rot="1800000">
              <a:off x="8306997" y="1511300"/>
              <a:ext cx="1241343" cy="1389063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</p:grpSp>
      <p:sp>
        <p:nvSpPr>
          <p:cNvPr id="66" name="Rectangle 65"/>
          <p:cNvSpPr/>
          <p:nvPr/>
        </p:nvSpPr>
        <p:spPr>
          <a:xfrm>
            <a:off x="457200" y="333375"/>
            <a:ext cx="8229600" cy="6186488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70" name="Rectangle 69"/>
          <p:cNvSpPr/>
          <p:nvPr/>
        </p:nvSpPr>
        <p:spPr>
          <a:xfrm>
            <a:off x="4560888" y="-22225"/>
            <a:ext cx="3679825" cy="700088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71" name="Rectangle 70"/>
          <p:cNvSpPr/>
          <p:nvPr/>
        </p:nvSpPr>
        <p:spPr>
          <a:xfrm>
            <a:off x="4649788" y="-22225"/>
            <a:ext cx="3505200" cy="6238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030" name="Title Placeholder 1"/>
          <p:cNvSpPr>
            <a:spLocks noGrp="1"/>
          </p:cNvSpPr>
          <p:nvPr>
            <p:ph type="title"/>
          </p:nvPr>
        </p:nvSpPr>
        <p:spPr bwMode="auto">
          <a:xfrm>
            <a:off x="1042988" y="1027113"/>
            <a:ext cx="7024687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3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042988" y="2324100"/>
            <a:ext cx="6777037" cy="3508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97575" y="22383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EFEFE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>
              <a:latin typeface="Arial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1850" y="5851525"/>
            <a:ext cx="350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>
              <a:solidFill>
                <a:srgbClr val="94C600"/>
              </a:solidFill>
              <a:latin typeface="Arial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49788" y="223838"/>
            <a:ext cx="13319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smtClean="0">
                <a:solidFill>
                  <a:srgbClr val="FEFEFE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C7D87B6-3AA0-4592-8E94-B0C054A0B5DF}" type="slidenum">
              <a:rPr lang="en-US" altLang="en-US"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49308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  <p:sldLayoutId id="2147483708" r:id="rId12"/>
    <p:sldLayoutId id="2147483709" r:id="rId13"/>
  </p:sldLayoutIdLst>
  <p:txStyles>
    <p:titleStyle>
      <a:lvl1pPr algn="l" rtl="0" fontAlgn="base">
        <a:spcBef>
          <a:spcPct val="0"/>
        </a:spcBef>
        <a:spcAft>
          <a:spcPct val="0"/>
        </a:spcAft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000">
          <a:solidFill>
            <a:schemeClr val="accent1"/>
          </a:solidFill>
          <a:latin typeface="Century Gothic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4000">
          <a:solidFill>
            <a:schemeClr val="accent1"/>
          </a:solidFill>
          <a:latin typeface="Century Gothic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4000">
          <a:solidFill>
            <a:schemeClr val="accent1"/>
          </a:solidFill>
          <a:latin typeface="Century Gothic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4000">
          <a:solidFill>
            <a:schemeClr val="accent1"/>
          </a:solidFill>
          <a:latin typeface="Century Gothic" pitchFamily="34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3050" algn="l" rtl="0" fontAlgn="base">
        <a:spcBef>
          <a:spcPct val="20000"/>
        </a:spcBef>
        <a:spcAft>
          <a:spcPct val="0"/>
        </a:spcAft>
        <a:buClr>
          <a:schemeClr val="accent1"/>
        </a:buClr>
        <a:buSzPct val="76000"/>
        <a:buFont typeface="Wingdings 2" pitchFamily="18" charset="2"/>
        <a:buChar char="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39763" indent="-273050" algn="l" rtl="0" fontAlgn="base">
        <a:spcBef>
          <a:spcPct val="20000"/>
        </a:spcBef>
        <a:spcAft>
          <a:spcPct val="0"/>
        </a:spcAft>
        <a:buClr>
          <a:schemeClr val="accent1"/>
        </a:buClr>
        <a:buSzPct val="76000"/>
        <a:buFont typeface="Wingdings 2" pitchFamily="18" charset="2"/>
        <a:buChar char="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76000"/>
        <a:buFont typeface="Wingdings 2" pitchFamily="18" charset="2"/>
        <a:buChar char="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2395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76000"/>
        <a:buFont typeface="Wingdings 2" pitchFamily="18" charset="2"/>
        <a:buChar char=""/>
        <a:defRPr kern="1200">
          <a:solidFill>
            <a:schemeClr val="tx2"/>
          </a:solidFill>
          <a:latin typeface="+mn-lt"/>
          <a:ea typeface="+mn-ea"/>
          <a:cs typeface="+mn-cs"/>
        </a:defRPr>
      </a:lvl4pPr>
      <a:lvl5pPr marL="1325563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76000"/>
        <a:buFont typeface="Wingdings 2" pitchFamily="18" charset="2"/>
        <a:buChar char="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517904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92024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121408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41"/>
          <p:cNvGrpSpPr>
            <a:grpSpLocks/>
          </p:cNvGrpSpPr>
          <p:nvPr/>
        </p:nvGrpSpPr>
        <p:grpSpPr bwMode="auto">
          <a:xfrm>
            <a:off x="-304800" y="0"/>
            <a:ext cx="9932988" cy="6858000"/>
            <a:chOff x="-382404" y="0"/>
            <a:chExt cx="9932332" cy="6858000"/>
          </a:xfrm>
        </p:grpSpPr>
        <p:grpSp>
          <p:nvGrpSpPr>
            <p:cNvPr id="1035" name="Group 44"/>
            <p:cNvGrpSpPr>
              <a:grpSpLocks/>
            </p:cNvGrpSpPr>
            <p:nvPr/>
          </p:nvGrpSpPr>
          <p:grpSpPr bwMode="auto"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1058" name="Group 4"/>
              <p:cNvGrpSpPr>
                <a:grpSpLocks/>
              </p:cNvGrpSpPr>
              <p:nvPr/>
            </p:nvGrpSpPr>
            <p:grpSpPr bwMode="auto"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3" name="Rectangle 112"/>
                <p:cNvSpPr/>
                <p:nvPr/>
              </p:nvSpPr>
              <p:spPr>
                <a:xfrm>
                  <a:off x="914499" y="0"/>
                  <a:ext cx="1600094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114" name="Rectangle 2"/>
                <p:cNvSpPr/>
                <p:nvPr/>
              </p:nvSpPr>
              <p:spPr>
                <a:xfrm>
                  <a:off x="159" y="0"/>
                  <a:ext cx="45717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115" name="Rectangle 3"/>
                <p:cNvSpPr/>
                <p:nvPr/>
              </p:nvSpPr>
              <p:spPr>
                <a:xfrm>
                  <a:off x="228744" y="0"/>
                  <a:ext cx="76195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>
                    <a:solidFill>
                      <a:prstClr val="white"/>
                    </a:solidFill>
                  </a:endParaRPr>
                </a:p>
              </p:txBody>
            </p:sp>
          </p:grpSp>
          <p:grpSp>
            <p:nvGrpSpPr>
              <p:cNvPr id="1059" name="Group 5"/>
              <p:cNvGrpSpPr>
                <a:grpSpLocks/>
              </p:cNvGrpSpPr>
              <p:nvPr/>
            </p:nvGrpSpPr>
            <p:grpSpPr bwMode="auto"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110" name="Rectangle 109"/>
                <p:cNvSpPr/>
                <p:nvPr/>
              </p:nvSpPr>
              <p:spPr>
                <a:xfrm>
                  <a:off x="913836" y="0"/>
                  <a:ext cx="1600094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111" name="Rectangle 110"/>
                <p:cNvSpPr/>
                <p:nvPr/>
              </p:nvSpPr>
              <p:spPr>
                <a:xfrm>
                  <a:off x="-504" y="0"/>
                  <a:ext cx="45717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112" name="Rectangle 111"/>
                <p:cNvSpPr/>
                <p:nvPr/>
              </p:nvSpPr>
              <p:spPr>
                <a:xfrm>
                  <a:off x="228081" y="0"/>
                  <a:ext cx="76195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>
                    <a:solidFill>
                      <a:prstClr val="white"/>
                    </a:solidFill>
                  </a:endParaRPr>
                </a:p>
              </p:txBody>
            </p:sp>
          </p:grpSp>
          <p:grpSp>
            <p:nvGrpSpPr>
              <p:cNvPr id="1060" name="Group 9"/>
              <p:cNvGrpSpPr>
                <a:grpSpLocks/>
              </p:cNvGrpSpPr>
              <p:nvPr/>
            </p:nvGrpSpPr>
            <p:grpSpPr bwMode="auto"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107" name="Rectangle 106"/>
                <p:cNvSpPr/>
                <p:nvPr/>
              </p:nvSpPr>
              <p:spPr>
                <a:xfrm>
                  <a:off x="914785" y="0"/>
                  <a:ext cx="1600094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108" name="Rectangle 107"/>
                <p:cNvSpPr/>
                <p:nvPr/>
              </p:nvSpPr>
              <p:spPr>
                <a:xfrm>
                  <a:off x="445" y="0"/>
                  <a:ext cx="45717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109" name="Rectangle 108"/>
                <p:cNvSpPr/>
                <p:nvPr/>
              </p:nvSpPr>
              <p:spPr>
                <a:xfrm>
                  <a:off x="229030" y="0"/>
                  <a:ext cx="76195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>
                    <a:solidFill>
                      <a:prstClr val="white"/>
                    </a:solidFill>
                  </a:endParaRPr>
                </a:p>
              </p:txBody>
            </p:sp>
          </p:grpSp>
          <p:sp>
            <p:nvSpPr>
              <p:cNvPr id="104" name="Rectangle 103"/>
              <p:cNvSpPr/>
              <p:nvPr/>
            </p:nvSpPr>
            <p:spPr>
              <a:xfrm>
                <a:off x="3809907" y="0"/>
                <a:ext cx="2819214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2895568" y="0"/>
                <a:ext cx="45717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3124153" y="0"/>
                <a:ext cx="76195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prstClr val="white"/>
                  </a:solidFill>
                </a:endParaRPr>
              </a:p>
            </p:txBody>
          </p:sp>
        </p:grpSp>
        <p:sp>
          <p:nvSpPr>
            <p:cNvPr id="44" name="Freeform 43"/>
            <p:cNvSpPr/>
            <p:nvPr/>
          </p:nvSpPr>
          <p:spPr>
            <a:xfrm>
              <a:off x="-12540" y="5035550"/>
              <a:ext cx="9144983" cy="1174750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5" name="Freeform 44"/>
            <p:cNvSpPr/>
            <p:nvPr/>
          </p:nvSpPr>
          <p:spPr>
            <a:xfrm>
              <a:off x="-12540" y="3467100"/>
              <a:ext cx="9144983" cy="890588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6" name="Freeform 45"/>
            <p:cNvSpPr/>
            <p:nvPr/>
          </p:nvSpPr>
          <p:spPr>
            <a:xfrm>
              <a:off x="-23653" y="5640388"/>
              <a:ext cx="3004940" cy="1211262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2540" y="5284788"/>
              <a:ext cx="9144983" cy="1477962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9" name="Freeform 48"/>
            <p:cNvSpPr/>
            <p:nvPr/>
          </p:nvSpPr>
          <p:spPr>
            <a:xfrm>
              <a:off x="2136793" y="5132388"/>
              <a:ext cx="6982951" cy="171926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0" name="Hexagon 49"/>
            <p:cNvSpPr/>
            <p:nvPr/>
          </p:nvSpPr>
          <p:spPr>
            <a:xfrm rot="1800000">
              <a:off x="2995573" y="2859088"/>
              <a:ext cx="1601682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3719425" y="4125913"/>
              <a:ext cx="1601682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8949" y="1592263"/>
              <a:ext cx="1601682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76524" y="325438"/>
              <a:ext cx="1601682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4462326" y="5383213"/>
              <a:ext cx="1601682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55" name="Freeform 54"/>
            <p:cNvSpPr/>
            <p:nvPr/>
          </p:nvSpPr>
          <p:spPr>
            <a:xfrm rot="1800000">
              <a:off x="-382404" y="4202113"/>
              <a:ext cx="1261980" cy="1387475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3969" y="5402263"/>
              <a:ext cx="1601682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52542" y="2849563"/>
              <a:ext cx="1601682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58" name="Hexagon 57"/>
            <p:cNvSpPr/>
            <p:nvPr/>
          </p:nvSpPr>
          <p:spPr>
            <a:xfrm rot="1800000">
              <a:off x="776394" y="4125913"/>
              <a:ext cx="1601682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1509771" y="5411788"/>
              <a:ext cx="1601682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1528820" y="2859088"/>
              <a:ext cx="1601682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95" name="Hexagon 94"/>
            <p:cNvSpPr/>
            <p:nvPr/>
          </p:nvSpPr>
          <p:spPr>
            <a:xfrm rot="1800000">
              <a:off x="795443" y="1563688"/>
              <a:ext cx="1601682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96" name="Hexagon 95"/>
            <p:cNvSpPr/>
            <p:nvPr/>
          </p:nvSpPr>
          <p:spPr>
            <a:xfrm rot="1800000">
              <a:off x="6806909" y="4144963"/>
              <a:ext cx="1600094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97" name="Hexagon 96"/>
            <p:cNvSpPr/>
            <p:nvPr/>
          </p:nvSpPr>
          <p:spPr>
            <a:xfrm rot="1800000">
              <a:off x="7549810" y="5421313"/>
              <a:ext cx="1600094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98" name="Hexagon 97"/>
            <p:cNvSpPr/>
            <p:nvPr/>
          </p:nvSpPr>
          <p:spPr>
            <a:xfrm rot="1800000">
              <a:off x="7549810" y="2868613"/>
              <a:ext cx="1600094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99" name="Freeform 98"/>
            <p:cNvSpPr/>
            <p:nvPr/>
          </p:nvSpPr>
          <p:spPr>
            <a:xfrm rot="1800000">
              <a:off x="8306997" y="4056063"/>
              <a:ext cx="1242931" cy="1387475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00" name="Freeform 99"/>
            <p:cNvSpPr/>
            <p:nvPr/>
          </p:nvSpPr>
          <p:spPr>
            <a:xfrm rot="1800000">
              <a:off x="8306997" y="1511300"/>
              <a:ext cx="1241343" cy="1389063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</p:grpSp>
      <p:sp>
        <p:nvSpPr>
          <p:cNvPr id="66" name="Rectangle 65"/>
          <p:cNvSpPr/>
          <p:nvPr/>
        </p:nvSpPr>
        <p:spPr>
          <a:xfrm>
            <a:off x="457200" y="333375"/>
            <a:ext cx="8229600" cy="6186488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70" name="Rectangle 69"/>
          <p:cNvSpPr/>
          <p:nvPr/>
        </p:nvSpPr>
        <p:spPr>
          <a:xfrm>
            <a:off x="4560888" y="-22225"/>
            <a:ext cx="3679825" cy="700088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71" name="Rectangle 70"/>
          <p:cNvSpPr/>
          <p:nvPr/>
        </p:nvSpPr>
        <p:spPr>
          <a:xfrm>
            <a:off x="4649788" y="-22225"/>
            <a:ext cx="3505200" cy="6238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030" name="Title Placeholder 1"/>
          <p:cNvSpPr>
            <a:spLocks noGrp="1"/>
          </p:cNvSpPr>
          <p:nvPr>
            <p:ph type="title"/>
          </p:nvPr>
        </p:nvSpPr>
        <p:spPr bwMode="auto">
          <a:xfrm>
            <a:off x="1042988" y="1027113"/>
            <a:ext cx="7024687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3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042988" y="2324100"/>
            <a:ext cx="6777037" cy="3508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97575" y="22383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EFEFE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>
              <a:latin typeface="Arial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1850" y="5851525"/>
            <a:ext cx="350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>
              <a:solidFill>
                <a:srgbClr val="94C600"/>
              </a:solidFill>
              <a:latin typeface="Arial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49788" y="223838"/>
            <a:ext cx="13319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smtClean="0">
                <a:solidFill>
                  <a:srgbClr val="FEFEFE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C7D87B6-3AA0-4592-8E94-B0C054A0B5DF}" type="slidenum">
              <a:rPr lang="en-US" altLang="en-US"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35801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1" r:id="rId1"/>
    <p:sldLayoutId id="2147483712" r:id="rId2"/>
    <p:sldLayoutId id="2147483713" r:id="rId3"/>
    <p:sldLayoutId id="2147483714" r:id="rId4"/>
    <p:sldLayoutId id="2147483715" r:id="rId5"/>
    <p:sldLayoutId id="2147483716" r:id="rId6"/>
    <p:sldLayoutId id="2147483717" r:id="rId7"/>
    <p:sldLayoutId id="2147483718" r:id="rId8"/>
    <p:sldLayoutId id="2147483719" r:id="rId9"/>
    <p:sldLayoutId id="2147483720" r:id="rId10"/>
    <p:sldLayoutId id="2147483721" r:id="rId11"/>
    <p:sldLayoutId id="2147483722" r:id="rId12"/>
    <p:sldLayoutId id="2147483723" r:id="rId13"/>
  </p:sldLayoutIdLst>
  <p:txStyles>
    <p:titleStyle>
      <a:lvl1pPr algn="l" rtl="0" fontAlgn="base">
        <a:spcBef>
          <a:spcPct val="0"/>
        </a:spcBef>
        <a:spcAft>
          <a:spcPct val="0"/>
        </a:spcAft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000">
          <a:solidFill>
            <a:schemeClr val="accent1"/>
          </a:solidFill>
          <a:latin typeface="Century Gothic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4000">
          <a:solidFill>
            <a:schemeClr val="accent1"/>
          </a:solidFill>
          <a:latin typeface="Century Gothic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4000">
          <a:solidFill>
            <a:schemeClr val="accent1"/>
          </a:solidFill>
          <a:latin typeface="Century Gothic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4000">
          <a:solidFill>
            <a:schemeClr val="accent1"/>
          </a:solidFill>
          <a:latin typeface="Century Gothic" pitchFamily="34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3050" algn="l" rtl="0" fontAlgn="base">
        <a:spcBef>
          <a:spcPct val="20000"/>
        </a:spcBef>
        <a:spcAft>
          <a:spcPct val="0"/>
        </a:spcAft>
        <a:buClr>
          <a:schemeClr val="accent1"/>
        </a:buClr>
        <a:buSzPct val="76000"/>
        <a:buFont typeface="Wingdings 2" pitchFamily="18" charset="2"/>
        <a:buChar char="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39763" indent="-273050" algn="l" rtl="0" fontAlgn="base">
        <a:spcBef>
          <a:spcPct val="20000"/>
        </a:spcBef>
        <a:spcAft>
          <a:spcPct val="0"/>
        </a:spcAft>
        <a:buClr>
          <a:schemeClr val="accent1"/>
        </a:buClr>
        <a:buSzPct val="76000"/>
        <a:buFont typeface="Wingdings 2" pitchFamily="18" charset="2"/>
        <a:buChar char="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76000"/>
        <a:buFont typeface="Wingdings 2" pitchFamily="18" charset="2"/>
        <a:buChar char="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2395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76000"/>
        <a:buFont typeface="Wingdings 2" pitchFamily="18" charset="2"/>
        <a:buChar char=""/>
        <a:defRPr kern="1200">
          <a:solidFill>
            <a:schemeClr val="tx2"/>
          </a:solidFill>
          <a:latin typeface="+mn-lt"/>
          <a:ea typeface="+mn-ea"/>
          <a:cs typeface="+mn-cs"/>
        </a:defRPr>
      </a:lvl4pPr>
      <a:lvl5pPr marL="1325563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76000"/>
        <a:buFont typeface="Wingdings 2" pitchFamily="18" charset="2"/>
        <a:buChar char="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517904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92024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121408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>
            <a:duotone>
              <a:schemeClr val="bg1"/>
              <a:srgbClr val="FFFFFF"/>
            </a:duotone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92100"/>
            <a:ext cx="8229600" cy="138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64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905000"/>
            <a:ext cx="82296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650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buClrTx/>
              <a:buSzTx/>
              <a:buFontTx/>
              <a:buNone/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pPr fontAlgn="base">
              <a:spcAft>
                <a:spcPct val="0"/>
              </a:spcAft>
              <a:defRPr/>
            </a:pPr>
            <a:fld id="{C049758B-007A-480C-8F52-C5A70E7F4973}" type="datetimeFigureOut">
              <a:rPr lang="en-US">
                <a:solidFill>
                  <a:srgbClr val="FFFFFF"/>
                </a:solidFill>
              </a:rPr>
              <a:pPr fontAlgn="base">
                <a:spcAft>
                  <a:spcPct val="0"/>
                </a:spcAft>
                <a:defRPr/>
              </a:pPr>
              <a:t>11/27/2015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10650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spcBef>
                <a:spcPct val="0"/>
              </a:spcBef>
              <a:buClrTx/>
              <a:buSzTx/>
              <a:buFontTx/>
              <a:buNone/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pPr fontAlgn="base">
              <a:spcAft>
                <a:spcPct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10650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buClrTx/>
              <a:buSzTx/>
              <a:buFontTx/>
              <a:buNone/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pPr fontAlgn="base">
              <a:spcAft>
                <a:spcPct val="0"/>
              </a:spcAft>
              <a:defRPr/>
            </a:pPr>
            <a:fld id="{884FB743-089C-40D4-8001-E251A1C0F8A8}" type="slidenum">
              <a:rPr lang="en-US">
                <a:solidFill>
                  <a:srgbClr val="FFFFFF"/>
                </a:solidFill>
              </a:rPr>
              <a:pPr fontAlgn="base"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3334667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725" r:id="rId1"/>
    <p:sldLayoutId id="2147483726" r:id="rId2"/>
    <p:sldLayoutId id="2147483727" r:id="rId3"/>
    <p:sldLayoutId id="2147483728" r:id="rId4"/>
    <p:sldLayoutId id="2147483729" r:id="rId5"/>
    <p:sldLayoutId id="2147483730" r:id="rId6"/>
    <p:sldLayoutId id="2147483731" r:id="rId7"/>
    <p:sldLayoutId id="2147483732" r:id="rId8"/>
    <p:sldLayoutId id="2147483733" r:id="rId9"/>
    <p:sldLayoutId id="2147483734" r:id="rId10"/>
    <p:sldLayoutId id="2147483735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120000"/>
        <a:buChar char="•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Tahoma" pitchFamily="34" charset="0"/>
        <a:buChar char="–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120000"/>
        <a:buChar char="•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Tahoma" pitchFamily="34" charset="0"/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41"/>
          <p:cNvGrpSpPr>
            <a:grpSpLocks/>
          </p:cNvGrpSpPr>
          <p:nvPr/>
        </p:nvGrpSpPr>
        <p:grpSpPr bwMode="auto">
          <a:xfrm>
            <a:off x="-304800" y="0"/>
            <a:ext cx="9932988" cy="6858000"/>
            <a:chOff x="-382404" y="0"/>
            <a:chExt cx="9932332" cy="6858000"/>
          </a:xfrm>
        </p:grpSpPr>
        <p:grpSp>
          <p:nvGrpSpPr>
            <p:cNvPr id="1035" name="Group 44"/>
            <p:cNvGrpSpPr>
              <a:grpSpLocks/>
            </p:cNvGrpSpPr>
            <p:nvPr/>
          </p:nvGrpSpPr>
          <p:grpSpPr bwMode="auto"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1058" name="Group 4"/>
              <p:cNvGrpSpPr>
                <a:grpSpLocks/>
              </p:cNvGrpSpPr>
              <p:nvPr/>
            </p:nvGrpSpPr>
            <p:grpSpPr bwMode="auto"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3" name="Rectangle 112"/>
                <p:cNvSpPr/>
                <p:nvPr/>
              </p:nvSpPr>
              <p:spPr>
                <a:xfrm>
                  <a:off x="914499" y="0"/>
                  <a:ext cx="1600094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114" name="Rectangle 2"/>
                <p:cNvSpPr/>
                <p:nvPr/>
              </p:nvSpPr>
              <p:spPr>
                <a:xfrm>
                  <a:off x="159" y="0"/>
                  <a:ext cx="45717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115" name="Rectangle 3"/>
                <p:cNvSpPr/>
                <p:nvPr/>
              </p:nvSpPr>
              <p:spPr>
                <a:xfrm>
                  <a:off x="228744" y="0"/>
                  <a:ext cx="76195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>
                    <a:solidFill>
                      <a:prstClr val="white"/>
                    </a:solidFill>
                  </a:endParaRPr>
                </a:p>
              </p:txBody>
            </p:sp>
          </p:grpSp>
          <p:grpSp>
            <p:nvGrpSpPr>
              <p:cNvPr id="1059" name="Group 5"/>
              <p:cNvGrpSpPr>
                <a:grpSpLocks/>
              </p:cNvGrpSpPr>
              <p:nvPr/>
            </p:nvGrpSpPr>
            <p:grpSpPr bwMode="auto"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110" name="Rectangle 109"/>
                <p:cNvSpPr/>
                <p:nvPr/>
              </p:nvSpPr>
              <p:spPr>
                <a:xfrm>
                  <a:off x="913836" y="0"/>
                  <a:ext cx="1600094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111" name="Rectangle 110"/>
                <p:cNvSpPr/>
                <p:nvPr/>
              </p:nvSpPr>
              <p:spPr>
                <a:xfrm>
                  <a:off x="-504" y="0"/>
                  <a:ext cx="45717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112" name="Rectangle 111"/>
                <p:cNvSpPr/>
                <p:nvPr/>
              </p:nvSpPr>
              <p:spPr>
                <a:xfrm>
                  <a:off x="228081" y="0"/>
                  <a:ext cx="76195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>
                    <a:solidFill>
                      <a:prstClr val="white"/>
                    </a:solidFill>
                  </a:endParaRPr>
                </a:p>
              </p:txBody>
            </p:sp>
          </p:grpSp>
          <p:grpSp>
            <p:nvGrpSpPr>
              <p:cNvPr id="1060" name="Group 9"/>
              <p:cNvGrpSpPr>
                <a:grpSpLocks/>
              </p:cNvGrpSpPr>
              <p:nvPr/>
            </p:nvGrpSpPr>
            <p:grpSpPr bwMode="auto"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107" name="Rectangle 106"/>
                <p:cNvSpPr/>
                <p:nvPr/>
              </p:nvSpPr>
              <p:spPr>
                <a:xfrm>
                  <a:off x="914785" y="0"/>
                  <a:ext cx="1600094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108" name="Rectangle 107"/>
                <p:cNvSpPr/>
                <p:nvPr/>
              </p:nvSpPr>
              <p:spPr>
                <a:xfrm>
                  <a:off x="445" y="0"/>
                  <a:ext cx="45717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109" name="Rectangle 108"/>
                <p:cNvSpPr/>
                <p:nvPr/>
              </p:nvSpPr>
              <p:spPr>
                <a:xfrm>
                  <a:off x="229030" y="0"/>
                  <a:ext cx="76195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>
                    <a:solidFill>
                      <a:prstClr val="white"/>
                    </a:solidFill>
                  </a:endParaRPr>
                </a:p>
              </p:txBody>
            </p:sp>
          </p:grpSp>
          <p:sp>
            <p:nvSpPr>
              <p:cNvPr id="104" name="Rectangle 103"/>
              <p:cNvSpPr/>
              <p:nvPr/>
            </p:nvSpPr>
            <p:spPr>
              <a:xfrm>
                <a:off x="3809907" y="0"/>
                <a:ext cx="2819214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2895568" y="0"/>
                <a:ext cx="45717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3124153" y="0"/>
                <a:ext cx="76195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prstClr val="white"/>
                  </a:solidFill>
                </a:endParaRPr>
              </a:p>
            </p:txBody>
          </p:sp>
        </p:grpSp>
        <p:sp>
          <p:nvSpPr>
            <p:cNvPr id="44" name="Freeform 43"/>
            <p:cNvSpPr/>
            <p:nvPr/>
          </p:nvSpPr>
          <p:spPr>
            <a:xfrm>
              <a:off x="-12540" y="5035550"/>
              <a:ext cx="9144983" cy="1174750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5" name="Freeform 44"/>
            <p:cNvSpPr/>
            <p:nvPr/>
          </p:nvSpPr>
          <p:spPr>
            <a:xfrm>
              <a:off x="-12540" y="3467100"/>
              <a:ext cx="9144983" cy="890588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6" name="Freeform 45"/>
            <p:cNvSpPr/>
            <p:nvPr/>
          </p:nvSpPr>
          <p:spPr>
            <a:xfrm>
              <a:off x="-23653" y="5640388"/>
              <a:ext cx="3004940" cy="1211262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2540" y="5284788"/>
              <a:ext cx="9144983" cy="1477962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9" name="Freeform 48"/>
            <p:cNvSpPr/>
            <p:nvPr/>
          </p:nvSpPr>
          <p:spPr>
            <a:xfrm>
              <a:off x="2136793" y="5132388"/>
              <a:ext cx="6982951" cy="171926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0" name="Hexagon 49"/>
            <p:cNvSpPr/>
            <p:nvPr/>
          </p:nvSpPr>
          <p:spPr>
            <a:xfrm rot="1800000">
              <a:off x="2995573" y="2859088"/>
              <a:ext cx="1601682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3719425" y="4125913"/>
              <a:ext cx="1601682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8949" y="1592263"/>
              <a:ext cx="1601682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76524" y="325438"/>
              <a:ext cx="1601682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4462326" y="5383213"/>
              <a:ext cx="1601682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55" name="Freeform 54"/>
            <p:cNvSpPr/>
            <p:nvPr/>
          </p:nvSpPr>
          <p:spPr>
            <a:xfrm rot="1800000">
              <a:off x="-382404" y="4202113"/>
              <a:ext cx="1261980" cy="1387475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3969" y="5402263"/>
              <a:ext cx="1601682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52542" y="2849563"/>
              <a:ext cx="1601682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58" name="Hexagon 57"/>
            <p:cNvSpPr/>
            <p:nvPr/>
          </p:nvSpPr>
          <p:spPr>
            <a:xfrm rot="1800000">
              <a:off x="776394" y="4125913"/>
              <a:ext cx="1601682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1509771" y="5411788"/>
              <a:ext cx="1601682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1528820" y="2859088"/>
              <a:ext cx="1601682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95" name="Hexagon 94"/>
            <p:cNvSpPr/>
            <p:nvPr/>
          </p:nvSpPr>
          <p:spPr>
            <a:xfrm rot="1800000">
              <a:off x="795443" y="1563688"/>
              <a:ext cx="1601682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96" name="Hexagon 95"/>
            <p:cNvSpPr/>
            <p:nvPr/>
          </p:nvSpPr>
          <p:spPr>
            <a:xfrm rot="1800000">
              <a:off x="6806909" y="4144963"/>
              <a:ext cx="1600094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97" name="Hexagon 96"/>
            <p:cNvSpPr/>
            <p:nvPr/>
          </p:nvSpPr>
          <p:spPr>
            <a:xfrm rot="1800000">
              <a:off x="7549810" y="5421313"/>
              <a:ext cx="1600094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98" name="Hexagon 97"/>
            <p:cNvSpPr/>
            <p:nvPr/>
          </p:nvSpPr>
          <p:spPr>
            <a:xfrm rot="1800000">
              <a:off x="7549810" y="2868613"/>
              <a:ext cx="1600094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99" name="Freeform 98"/>
            <p:cNvSpPr/>
            <p:nvPr/>
          </p:nvSpPr>
          <p:spPr>
            <a:xfrm rot="1800000">
              <a:off x="8306997" y="4056063"/>
              <a:ext cx="1242931" cy="1387475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00" name="Freeform 99"/>
            <p:cNvSpPr/>
            <p:nvPr/>
          </p:nvSpPr>
          <p:spPr>
            <a:xfrm rot="1800000">
              <a:off x="8306997" y="1511300"/>
              <a:ext cx="1241343" cy="1389063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</p:grpSp>
      <p:sp>
        <p:nvSpPr>
          <p:cNvPr id="66" name="Rectangle 65"/>
          <p:cNvSpPr/>
          <p:nvPr/>
        </p:nvSpPr>
        <p:spPr>
          <a:xfrm>
            <a:off x="457200" y="333375"/>
            <a:ext cx="8229600" cy="6186488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70" name="Rectangle 69"/>
          <p:cNvSpPr/>
          <p:nvPr/>
        </p:nvSpPr>
        <p:spPr>
          <a:xfrm>
            <a:off x="4560888" y="-22225"/>
            <a:ext cx="3679825" cy="700088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71" name="Rectangle 70"/>
          <p:cNvSpPr/>
          <p:nvPr/>
        </p:nvSpPr>
        <p:spPr>
          <a:xfrm>
            <a:off x="4649788" y="-22225"/>
            <a:ext cx="3505200" cy="6238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030" name="Title Placeholder 1"/>
          <p:cNvSpPr>
            <a:spLocks noGrp="1"/>
          </p:cNvSpPr>
          <p:nvPr>
            <p:ph type="title"/>
          </p:nvPr>
        </p:nvSpPr>
        <p:spPr bwMode="auto">
          <a:xfrm>
            <a:off x="1042988" y="1027113"/>
            <a:ext cx="7024687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3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042988" y="2324100"/>
            <a:ext cx="6777037" cy="3508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97575" y="22383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EFEFE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>
              <a:latin typeface="Arial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1850" y="5851525"/>
            <a:ext cx="350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>
              <a:solidFill>
                <a:srgbClr val="94C600"/>
              </a:solidFill>
              <a:latin typeface="Arial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49788" y="223838"/>
            <a:ext cx="13319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smtClean="0">
                <a:solidFill>
                  <a:srgbClr val="FEFEFE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C7D87B6-3AA0-4592-8E94-B0C054A0B5DF}" type="slidenum">
              <a:rPr lang="en-US" altLang="en-US"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112114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7" r:id="rId1"/>
    <p:sldLayoutId id="2147483738" r:id="rId2"/>
    <p:sldLayoutId id="2147483739" r:id="rId3"/>
    <p:sldLayoutId id="2147483740" r:id="rId4"/>
    <p:sldLayoutId id="2147483741" r:id="rId5"/>
    <p:sldLayoutId id="2147483742" r:id="rId6"/>
    <p:sldLayoutId id="2147483743" r:id="rId7"/>
    <p:sldLayoutId id="2147483744" r:id="rId8"/>
    <p:sldLayoutId id="2147483745" r:id="rId9"/>
    <p:sldLayoutId id="2147483746" r:id="rId10"/>
    <p:sldLayoutId id="2147483747" r:id="rId11"/>
    <p:sldLayoutId id="2147483748" r:id="rId12"/>
    <p:sldLayoutId id="2147483749" r:id="rId13"/>
  </p:sldLayoutIdLst>
  <p:txStyles>
    <p:titleStyle>
      <a:lvl1pPr algn="l" rtl="0" fontAlgn="base">
        <a:spcBef>
          <a:spcPct val="0"/>
        </a:spcBef>
        <a:spcAft>
          <a:spcPct val="0"/>
        </a:spcAft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000">
          <a:solidFill>
            <a:schemeClr val="accent1"/>
          </a:solidFill>
          <a:latin typeface="Century Gothic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4000">
          <a:solidFill>
            <a:schemeClr val="accent1"/>
          </a:solidFill>
          <a:latin typeface="Century Gothic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4000">
          <a:solidFill>
            <a:schemeClr val="accent1"/>
          </a:solidFill>
          <a:latin typeface="Century Gothic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4000">
          <a:solidFill>
            <a:schemeClr val="accent1"/>
          </a:solidFill>
          <a:latin typeface="Century Gothic" pitchFamily="34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3050" algn="l" rtl="0" fontAlgn="base">
        <a:spcBef>
          <a:spcPct val="20000"/>
        </a:spcBef>
        <a:spcAft>
          <a:spcPct val="0"/>
        </a:spcAft>
        <a:buClr>
          <a:schemeClr val="accent1"/>
        </a:buClr>
        <a:buSzPct val="76000"/>
        <a:buFont typeface="Wingdings 2" pitchFamily="18" charset="2"/>
        <a:buChar char="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39763" indent="-273050" algn="l" rtl="0" fontAlgn="base">
        <a:spcBef>
          <a:spcPct val="20000"/>
        </a:spcBef>
        <a:spcAft>
          <a:spcPct val="0"/>
        </a:spcAft>
        <a:buClr>
          <a:schemeClr val="accent1"/>
        </a:buClr>
        <a:buSzPct val="76000"/>
        <a:buFont typeface="Wingdings 2" pitchFamily="18" charset="2"/>
        <a:buChar char="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76000"/>
        <a:buFont typeface="Wingdings 2" pitchFamily="18" charset="2"/>
        <a:buChar char="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2395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76000"/>
        <a:buFont typeface="Wingdings 2" pitchFamily="18" charset="2"/>
        <a:buChar char=""/>
        <a:defRPr kern="1200">
          <a:solidFill>
            <a:schemeClr val="tx2"/>
          </a:solidFill>
          <a:latin typeface="+mn-lt"/>
          <a:ea typeface="+mn-ea"/>
          <a:cs typeface="+mn-cs"/>
        </a:defRPr>
      </a:lvl4pPr>
      <a:lvl5pPr marL="1325563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76000"/>
        <a:buFont typeface="Wingdings 2" pitchFamily="18" charset="2"/>
        <a:buChar char="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517904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92024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121408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ơi giữ chỗ cho Tiêu đề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vi-VN" smtClean="0"/>
              <a:t>Bấm &amp; sửa kiểu tiêu đề</a:t>
            </a:r>
            <a:endParaRPr lang="en-US"/>
          </a:p>
        </p:txBody>
      </p:sp>
      <p:sp>
        <p:nvSpPr>
          <p:cNvPr id="3" name="Nơi giữ chỗ cho Văn bản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vi-VN" smtClean="0"/>
              <a:t>Bấm &amp; sửa kiểu tiêu đề</a:t>
            </a:r>
          </a:p>
          <a:p>
            <a:pPr lvl="1"/>
            <a:r>
              <a:rPr lang="vi-VN" smtClean="0"/>
              <a:t>Mức hai</a:t>
            </a:r>
          </a:p>
          <a:p>
            <a:pPr lvl="2"/>
            <a:r>
              <a:rPr lang="vi-VN" smtClean="0"/>
              <a:t>Mức ba</a:t>
            </a:r>
          </a:p>
          <a:p>
            <a:pPr lvl="3"/>
            <a:r>
              <a:rPr lang="vi-VN" smtClean="0"/>
              <a:t>Mức bốn</a:t>
            </a:r>
          </a:p>
          <a:p>
            <a:pPr lvl="4"/>
            <a:r>
              <a:rPr lang="vi-VN" smtClean="0"/>
              <a:t>Mức năm</a:t>
            </a:r>
            <a:endParaRPr lang="en-US"/>
          </a:p>
        </p:txBody>
      </p:sp>
      <p:sp>
        <p:nvSpPr>
          <p:cNvPr id="4" name="Nơi giữ chỗ cho Ngày tháng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881259-9F3E-459C-8976-413F670F79C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11/27/2015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Nơi giữ chỗ cho Chân trang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Nơi giữ chỗ cho Số hiệu Bản chiế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B34C11-D1C2-4213-9619-AEE32B00F24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74840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1" r:id="rId1"/>
    <p:sldLayoutId id="2147483752" r:id="rId2"/>
    <p:sldLayoutId id="2147483753" r:id="rId3"/>
    <p:sldLayoutId id="2147483754" r:id="rId4"/>
    <p:sldLayoutId id="2147483755" r:id="rId5"/>
    <p:sldLayoutId id="2147483756" r:id="rId6"/>
    <p:sldLayoutId id="2147483757" r:id="rId7"/>
    <p:sldLayoutId id="2147483758" r:id="rId8"/>
    <p:sldLayoutId id="2147483759" r:id="rId9"/>
    <p:sldLayoutId id="2147483760" r:id="rId10"/>
    <p:sldLayoutId id="214748376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emf"/><Relationship Id="rId3" Type="http://schemas.openxmlformats.org/officeDocument/2006/relationships/audio" Target="../media/audio1.wav"/><Relationship Id="rId7" Type="http://schemas.openxmlformats.org/officeDocument/2006/relationships/image" Target="../media/image6.gif"/><Relationship Id="rId2" Type="http://schemas.openxmlformats.org/officeDocument/2006/relationships/slideLayout" Target="../slideLayouts/slideLayout84.xml"/><Relationship Id="rId1" Type="http://schemas.openxmlformats.org/officeDocument/2006/relationships/audio" Target="file:///H:\THI%20GVG\Lien%20Khuc%20Thich%20That%20Thich%20Ghe%20-%20Xuan%20Nghi.mp3" TargetMode="External"/><Relationship Id="rId6" Type="http://schemas.openxmlformats.org/officeDocument/2006/relationships/image" Target="../media/image5.gif"/><Relationship Id="rId11" Type="http://schemas.openxmlformats.org/officeDocument/2006/relationships/image" Target="../media/image10.png"/><Relationship Id="rId5" Type="http://schemas.openxmlformats.org/officeDocument/2006/relationships/image" Target="../media/image4.gif"/><Relationship Id="rId10" Type="http://schemas.openxmlformats.org/officeDocument/2006/relationships/image" Target="../media/image9.gif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gif"/><Relationship Id="rId13" Type="http://schemas.openxmlformats.org/officeDocument/2006/relationships/image" Target="../media/image6.gif"/><Relationship Id="rId3" Type="http://schemas.openxmlformats.org/officeDocument/2006/relationships/audio" Target="NULL" TargetMode="External"/><Relationship Id="rId7" Type="http://schemas.openxmlformats.org/officeDocument/2006/relationships/image" Target="../media/image46.jpg"/><Relationship Id="rId12" Type="http://schemas.openxmlformats.org/officeDocument/2006/relationships/image" Target="../media/image51.gif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audio" Target="../media/audio1.wav"/><Relationship Id="rId11" Type="http://schemas.openxmlformats.org/officeDocument/2006/relationships/image" Target="../media/image50.gif"/><Relationship Id="rId5" Type="http://schemas.openxmlformats.org/officeDocument/2006/relationships/slideLayout" Target="../slideLayouts/slideLayout66.xml"/><Relationship Id="rId10" Type="http://schemas.openxmlformats.org/officeDocument/2006/relationships/image" Target="../media/image49.gif"/><Relationship Id="rId4" Type="http://schemas.microsoft.com/office/2007/relationships/media" Target="../media/media1.mp3"/><Relationship Id="rId9" Type="http://schemas.openxmlformats.org/officeDocument/2006/relationships/image" Target="../media/image48.gif"/><Relationship Id="rId14" Type="http://schemas.openxmlformats.org/officeDocument/2006/relationships/image" Target="../media/image52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audio" Target="../media/audio1.wav"/><Relationship Id="rId7" Type="http://schemas.openxmlformats.org/officeDocument/2006/relationships/image" Target="../media/image56.gif"/><Relationship Id="rId2" Type="http://schemas.openxmlformats.org/officeDocument/2006/relationships/slideLayout" Target="../slideLayouts/slideLayout71.xml"/><Relationship Id="rId1" Type="http://schemas.openxmlformats.org/officeDocument/2006/relationships/audio" Target="file:///H:\THI%20GVG\Lien%20Khuc%20Thich%20That%20Thich%20Ghe%20-%20Xuan%20Nghi.mp3" TargetMode="External"/><Relationship Id="rId6" Type="http://schemas.openxmlformats.org/officeDocument/2006/relationships/image" Target="../media/image55.gif"/><Relationship Id="rId5" Type="http://schemas.openxmlformats.org/officeDocument/2006/relationships/image" Target="../media/image54.gif"/><Relationship Id="rId10" Type="http://schemas.openxmlformats.org/officeDocument/2006/relationships/image" Target="../media/image28.gif"/><Relationship Id="rId4" Type="http://schemas.openxmlformats.org/officeDocument/2006/relationships/image" Target="../media/image53.jpeg"/><Relationship Id="rId9" Type="http://schemas.openxmlformats.org/officeDocument/2006/relationships/image" Target="../media/image57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5" Type="http://schemas.openxmlformats.org/officeDocument/2006/relationships/image" Target="../media/image13.gif"/><Relationship Id="rId4" Type="http://schemas.openxmlformats.org/officeDocument/2006/relationships/image" Target="../media/image12.gif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gif"/><Relationship Id="rId3" Type="http://schemas.openxmlformats.org/officeDocument/2006/relationships/audio" Target="../media/audio2.wav"/><Relationship Id="rId7" Type="http://schemas.openxmlformats.org/officeDocument/2006/relationships/image" Target="../media/image9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6.gif"/><Relationship Id="rId5" Type="http://schemas.openxmlformats.org/officeDocument/2006/relationships/image" Target="../media/image4.gif"/><Relationship Id="rId10" Type="http://schemas.openxmlformats.org/officeDocument/2006/relationships/image" Target="../media/image19.wmf"/><Relationship Id="rId4" Type="http://schemas.openxmlformats.org/officeDocument/2006/relationships/image" Target="../media/image15.gif"/><Relationship Id="rId9" Type="http://schemas.openxmlformats.org/officeDocument/2006/relationships/image" Target="../media/image18.wmf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gif"/><Relationship Id="rId3" Type="http://schemas.openxmlformats.org/officeDocument/2006/relationships/audio" Target="../media/audio2.wav"/><Relationship Id="rId7" Type="http://schemas.openxmlformats.org/officeDocument/2006/relationships/image" Target="../media/image23.gi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22.gif"/><Relationship Id="rId5" Type="http://schemas.openxmlformats.org/officeDocument/2006/relationships/image" Target="../media/image21.png"/><Relationship Id="rId10" Type="http://schemas.openxmlformats.org/officeDocument/2006/relationships/image" Target="../media/image26.gif"/><Relationship Id="rId4" Type="http://schemas.openxmlformats.org/officeDocument/2006/relationships/image" Target="../media/image20.gif"/><Relationship Id="rId9" Type="http://schemas.openxmlformats.org/officeDocument/2006/relationships/image" Target="../media/image25.gif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wmf"/><Relationship Id="rId13" Type="http://schemas.openxmlformats.org/officeDocument/2006/relationships/audio" Target="../media/audio3.wav"/><Relationship Id="rId3" Type="http://schemas.openxmlformats.org/officeDocument/2006/relationships/slideLayout" Target="../slideLayouts/slideLayout40.xml"/><Relationship Id="rId7" Type="http://schemas.openxmlformats.org/officeDocument/2006/relationships/image" Target="../media/image28.gif"/><Relationship Id="rId12" Type="http://schemas.openxmlformats.org/officeDocument/2006/relationships/image" Target="../media/image32.gif"/><Relationship Id="rId2" Type="http://schemas.openxmlformats.org/officeDocument/2006/relationships/audio" Target="file:///F:\PHONG%20CHONG%20MA%20TUY%20HIV%20-%20AIDS%20(%20Thanh%20pho)%202008-2009\TRUYEN%20THONG%20MA%20TUY\Mo%20uoc%20ngay%20mai.mp3" TargetMode="External"/><Relationship Id="rId1" Type="http://schemas.openxmlformats.org/officeDocument/2006/relationships/audio" Target="file:///C:\Documents%20and%20Settings\Admin\My%20Documents\THU%20THI%20HUYEN%202009\tren%20con%20duong%202%20loi%201%20lan.wav" TargetMode="External"/><Relationship Id="rId6" Type="http://schemas.openxmlformats.org/officeDocument/2006/relationships/image" Target="../media/image27.jpeg"/><Relationship Id="rId11" Type="http://schemas.openxmlformats.org/officeDocument/2006/relationships/image" Target="../media/image31.gif"/><Relationship Id="rId5" Type="http://schemas.openxmlformats.org/officeDocument/2006/relationships/image" Target="../media/image10.png"/><Relationship Id="rId10" Type="http://schemas.openxmlformats.org/officeDocument/2006/relationships/image" Target="../media/image20.gif"/><Relationship Id="rId4" Type="http://schemas.openxmlformats.org/officeDocument/2006/relationships/audio" Target="../media/audio3.wav"/><Relationship Id="rId9" Type="http://schemas.openxmlformats.org/officeDocument/2006/relationships/image" Target="../media/image30.gif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wmf"/><Relationship Id="rId3" Type="http://schemas.openxmlformats.org/officeDocument/2006/relationships/audio" Target="../media/audio4.wav"/><Relationship Id="rId7" Type="http://schemas.openxmlformats.org/officeDocument/2006/relationships/image" Target="../media/image33.w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3.xml"/><Relationship Id="rId6" Type="http://schemas.openxmlformats.org/officeDocument/2006/relationships/audio" Target="../media/audio7.wav"/><Relationship Id="rId11" Type="http://schemas.openxmlformats.org/officeDocument/2006/relationships/audio" Target="../media/audio4.wav"/><Relationship Id="rId5" Type="http://schemas.openxmlformats.org/officeDocument/2006/relationships/audio" Target="../media/audio6.wav"/><Relationship Id="rId10" Type="http://schemas.openxmlformats.org/officeDocument/2006/relationships/image" Target="../media/image36.gif"/><Relationship Id="rId4" Type="http://schemas.openxmlformats.org/officeDocument/2006/relationships/audio" Target="../media/audio5.wav"/><Relationship Id="rId9" Type="http://schemas.openxmlformats.org/officeDocument/2006/relationships/image" Target="../media/image35.gi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gif"/><Relationship Id="rId2" Type="http://schemas.openxmlformats.org/officeDocument/2006/relationships/image" Target="../media/image37.gif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39.gi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7" Type="http://schemas.openxmlformats.org/officeDocument/2006/relationships/image" Target="../media/image43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42.gif"/><Relationship Id="rId5" Type="http://schemas.openxmlformats.org/officeDocument/2006/relationships/image" Target="../media/image41.gif"/><Relationship Id="rId4" Type="http://schemas.openxmlformats.org/officeDocument/2006/relationships/image" Target="../media/image40.wmf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wmf"/><Relationship Id="rId3" Type="http://schemas.openxmlformats.org/officeDocument/2006/relationships/image" Target="../media/image44.gif"/><Relationship Id="rId7" Type="http://schemas.openxmlformats.org/officeDocument/2006/relationships/image" Target="../media/image45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6.gif"/><Relationship Id="rId5" Type="http://schemas.openxmlformats.org/officeDocument/2006/relationships/image" Target="../media/image9.gif"/><Relationship Id="rId4" Type="http://schemas.openxmlformats.org/officeDocument/2006/relationships/image" Target="../media/image5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5" descr="Picture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9294813" cy="6856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4" name="Picture 6" descr="lang hoa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4722813"/>
            <a:ext cx="2133600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5" name="Picture 7" descr="lang hoa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010400" y="4724400"/>
            <a:ext cx="2133600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6" name="Picture 8" descr="5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 flipH="1">
            <a:off x="7315200" y="76200"/>
            <a:ext cx="2286000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7" name="Picture 9" descr="5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-381000" y="-76200"/>
            <a:ext cx="2009775" cy="2428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8" name="Picture 10" descr="Picture7"/>
          <p:cNvPicPr>
            <a:picLocks noChangeAspect="1" noChangeArrowheads="1" noCrop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 rot="-1091653">
            <a:off x="1359966" y="605414"/>
            <a:ext cx="1066800" cy="733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9" name="Picture 11" descr="Picture7"/>
          <p:cNvPicPr>
            <a:picLocks noChangeAspect="1" noChangeArrowheads="1" noCrop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 rot="-1091653">
            <a:off x="8077200" y="3657600"/>
            <a:ext cx="1066800" cy="733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60" name="Picture 12" descr="Picture7"/>
          <p:cNvPicPr>
            <a:picLocks noChangeAspect="1" noChangeArrowheads="1" noCrop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 rot="-1091653">
            <a:off x="978967" y="3970914"/>
            <a:ext cx="1066800" cy="733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61" name="Picture 13" descr="Picture7"/>
          <p:cNvPicPr>
            <a:picLocks noChangeAspect="1" noChangeArrowheads="1" noCrop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 rot="-1091653">
            <a:off x="6553200" y="376814"/>
            <a:ext cx="1066800" cy="733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9" name="Picture 14" descr="Picture1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6705600" y="2209800"/>
            <a:ext cx="1993900" cy="153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80" name="Picture 15" descr="Picture1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228600" y="2286000"/>
            <a:ext cx="1993900" cy="153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64" name="Picture 16" descr="Picture1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3276600" y="533400"/>
            <a:ext cx="1993900" cy="153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67" name="WordArt 19"/>
          <p:cNvSpPr>
            <a:spLocks noChangeArrowheads="1" noChangeShapeType="1" noTextEdit="1"/>
          </p:cNvSpPr>
          <p:nvPr/>
        </p:nvSpPr>
        <p:spPr bwMode="auto">
          <a:xfrm>
            <a:off x="457200" y="2590800"/>
            <a:ext cx="8086725" cy="15144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endParaRPr lang="en-US" sz="3600" kern="10">
              <a:ln w="19050">
                <a:solidFill>
                  <a:srgbClr val="FFFF00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.VnTime"/>
            </a:endParaRPr>
          </a:p>
        </p:txBody>
      </p:sp>
      <p:pic>
        <p:nvPicPr>
          <p:cNvPr id="7183" name="Picture 21" descr="flowerba[1]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1295400" y="6324600"/>
            <a:ext cx="68580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Hình Chữ nhật 15"/>
          <p:cNvSpPr/>
          <p:nvPr/>
        </p:nvSpPr>
        <p:spPr>
          <a:xfrm>
            <a:off x="762000" y="1295400"/>
            <a:ext cx="7696200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800" b="1" dirty="0" err="1" smtClean="0">
                <a:ln w="12700">
                  <a:solidFill>
                    <a:srgbClr val="FFFF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Nhiệt</a:t>
            </a:r>
            <a:r>
              <a:rPr lang="en-US" sz="4800" b="1" dirty="0" smtClean="0">
                <a:ln w="12700">
                  <a:solidFill>
                    <a:srgbClr val="FFFF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 smtClean="0">
                <a:ln w="12700">
                  <a:solidFill>
                    <a:srgbClr val="FFFF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liệt</a:t>
            </a:r>
            <a:r>
              <a:rPr lang="en-US" sz="4800" b="1" dirty="0" smtClean="0">
                <a:ln w="12700">
                  <a:solidFill>
                    <a:srgbClr val="FFFF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 smtClean="0">
                <a:ln w="12700">
                  <a:solidFill>
                    <a:srgbClr val="FFFF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chào</a:t>
            </a:r>
            <a:r>
              <a:rPr lang="en-US" sz="4800" b="1" dirty="0" smtClean="0">
                <a:ln w="12700">
                  <a:solidFill>
                    <a:srgbClr val="FFFF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ln w="12700">
                  <a:solidFill>
                    <a:srgbClr val="FFFF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mừng</a:t>
            </a:r>
            <a:r>
              <a:rPr lang="en-US" sz="4800" b="1" dirty="0">
                <a:ln w="12700">
                  <a:solidFill>
                    <a:srgbClr val="FFFF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ln w="12700">
                  <a:solidFill>
                    <a:srgbClr val="FFFF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4800" b="1" dirty="0">
                <a:ln w="12700">
                  <a:solidFill>
                    <a:srgbClr val="FFFF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 smtClean="0">
                <a:ln w="12700">
                  <a:solidFill>
                    <a:srgbClr val="FFFF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cô</a:t>
            </a:r>
            <a:endParaRPr lang="en-US" sz="4800" b="1" dirty="0" smtClean="0">
              <a:ln w="12700">
                <a:solidFill>
                  <a:srgbClr val="FFFF00"/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vi-VN" sz="4800" b="1" dirty="0">
              <a:ln w="12700">
                <a:solidFill>
                  <a:srgbClr val="FFFF00"/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WordArt 7"/>
          <p:cNvSpPr>
            <a:spLocks noChangeArrowheads="1" noChangeShapeType="1" noTextEdit="1"/>
          </p:cNvSpPr>
          <p:nvPr/>
        </p:nvSpPr>
        <p:spPr bwMode="auto">
          <a:xfrm>
            <a:off x="609600" y="2514600"/>
            <a:ext cx="7924800" cy="1524000"/>
          </a:xfrm>
          <a:prstGeom prst="rect">
            <a:avLst/>
          </a:prstGeom>
        </p:spPr>
        <p:txBody>
          <a:bodyPr wrap="none" fromWordArt="1">
            <a:prstTxWarp prst="textCanDown">
              <a:avLst>
                <a:gd name="adj" fmla="val 33333"/>
              </a:avLst>
            </a:prstTxWarp>
          </a:bodyPr>
          <a:lstStyle/>
          <a:p>
            <a:pPr algn="ctr"/>
            <a:r>
              <a:rPr lang="vi-VN" sz="3600" b="1" kern="10" dirty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Times New Roman"/>
                <a:cs typeface="Times New Roman"/>
              </a:rPr>
              <a:t>Kính chúc các cô mạnh </a:t>
            </a:r>
            <a:r>
              <a:rPr lang="vi-VN" sz="3600" b="1" kern="10" dirty="0" smtClean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Times New Roman"/>
                <a:cs typeface="Times New Roman"/>
              </a:rPr>
              <a:t>khỏe</a:t>
            </a:r>
            <a:r>
              <a:rPr lang="en-US" sz="3600" b="1" kern="10" dirty="0" smtClean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vi-VN" sz="3600" b="1" kern="10" dirty="0" smtClean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Times New Roman"/>
                <a:cs typeface="Times New Roman"/>
              </a:rPr>
              <a:t>- </a:t>
            </a:r>
            <a:r>
              <a:rPr lang="vi-VN" sz="3600" b="1" kern="10" dirty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Times New Roman"/>
                <a:cs typeface="Times New Roman"/>
              </a:rPr>
              <a:t>chúc các cháu chăm ngoan học giỏi</a:t>
            </a:r>
            <a:endParaRPr lang="en-US" sz="3600" b="1" kern="10" dirty="0">
              <a:ln w="9525">
                <a:solidFill>
                  <a:srgbClr val="0000FF"/>
                </a:solidFill>
                <a:round/>
                <a:headEnd/>
                <a:tailEnd/>
              </a:ln>
              <a:solidFill>
                <a:srgbClr val="000000"/>
              </a:solidFill>
              <a:latin typeface="Times New Roman"/>
              <a:cs typeface="Times New Roman"/>
            </a:endParaRPr>
          </a:p>
        </p:txBody>
      </p:sp>
      <p:pic>
        <p:nvPicPr>
          <p:cNvPr id="21" name="Picture 27" descr="hoa nhap nhay 9"/>
          <p:cNvPicPr>
            <a:picLocks noChangeAspect="1" noChangeArrowheads="1" noCrop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2228850" y="-1047750"/>
            <a:ext cx="762000" cy="285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" name="Picture 27" descr="hoa nhap nhay 9"/>
          <p:cNvPicPr>
            <a:picLocks noChangeAspect="1" noChangeArrowheads="1" noCrop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5124450" y="-1123950"/>
            <a:ext cx="762000" cy="285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" name="Lien Khuc Thich That Thich Ghe - Xuan Nghi.mp3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86800" y="6259513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" name="WordArt 5"/>
          <p:cNvSpPr>
            <a:spLocks noChangeArrowheads="1" noChangeShapeType="1" noTextEdit="1"/>
          </p:cNvSpPr>
          <p:nvPr/>
        </p:nvSpPr>
        <p:spPr bwMode="auto">
          <a:xfrm>
            <a:off x="10601325" y="2133600"/>
            <a:ext cx="752475" cy="152400"/>
          </a:xfrm>
          <a:prstGeom prst="rect">
            <a:avLst/>
          </a:prstGeom>
        </p:spPr>
        <p:txBody>
          <a:bodyPr wrap="none" fromWordArt="1">
            <a:prstTxWarp prst="textWave4">
              <a:avLst>
                <a:gd name="adj1" fmla="val 6500"/>
                <a:gd name="adj2" fmla="val 0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3600" b="1" kern="10" spc="720" dirty="0" err="1" smtClean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FFF00"/>
                    </a:gs>
                    <a:gs pos="100000">
                      <a:srgbClr val="FF3300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45791" dir="3378596" algn="ctr" rotWithShape="0">
                    <a:srgbClr val="4D4D4D">
                      <a:alpha val="79999"/>
                    </a:srgbClr>
                  </a:outerShdw>
                </a:effectLst>
                <a:latin typeface=".VnVogue"/>
              </a:rPr>
              <a:t>Chào</a:t>
            </a:r>
            <a:r>
              <a:rPr lang="en-US" sz="3600" b="1" kern="10" spc="720" dirty="0" smtClean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FFF00"/>
                    </a:gs>
                    <a:gs pos="100000">
                      <a:srgbClr val="FF3300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45791" dir="3378596" algn="ctr" rotWithShape="0">
                    <a:srgbClr val="4D4D4D">
                      <a:alpha val="79999"/>
                    </a:srgbClr>
                  </a:outerShdw>
                </a:effectLst>
                <a:latin typeface=".VnVogue"/>
              </a:rPr>
              <a:t> </a:t>
            </a:r>
            <a:r>
              <a:rPr lang="en-US" sz="3600" b="1" kern="10" spc="720" dirty="0" err="1" smtClean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FFF00"/>
                    </a:gs>
                    <a:gs pos="100000">
                      <a:srgbClr val="FF3300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45791" dir="3378596" algn="ctr" rotWithShape="0">
                    <a:srgbClr val="4D4D4D">
                      <a:alpha val="79999"/>
                    </a:srgbClr>
                  </a:outerShdw>
                </a:effectLst>
                <a:latin typeface=".VnVogue"/>
              </a:rPr>
              <a:t>tạm</a:t>
            </a:r>
            <a:r>
              <a:rPr lang="en-US" sz="3600" b="1" kern="10" spc="720" dirty="0" smtClean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FFF00"/>
                    </a:gs>
                    <a:gs pos="100000">
                      <a:srgbClr val="FF3300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45791" dir="3378596" algn="ctr" rotWithShape="0">
                    <a:srgbClr val="4D4D4D">
                      <a:alpha val="79999"/>
                    </a:srgbClr>
                  </a:outerShdw>
                </a:effectLst>
                <a:latin typeface=".VnVogue"/>
              </a:rPr>
              <a:t> </a:t>
            </a:r>
            <a:r>
              <a:rPr lang="en-US" sz="3600" b="1" kern="10" spc="720" dirty="0" err="1" smtClean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FFF00"/>
                    </a:gs>
                    <a:gs pos="100000">
                      <a:srgbClr val="FF3300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45791" dir="3378596" algn="ctr" rotWithShape="0">
                    <a:srgbClr val="4D4D4D">
                      <a:alpha val="79999"/>
                    </a:srgbClr>
                  </a:outerShdw>
                </a:effectLst>
                <a:latin typeface=".VnVogue"/>
              </a:rPr>
              <a:t>biệt</a:t>
            </a:r>
            <a:endParaRPr lang="en-US" sz="3600" b="1" kern="10" spc="720" dirty="0">
              <a:ln w="9525">
                <a:solidFill>
                  <a:srgbClr val="0000FF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FFFF00"/>
                  </a:gs>
                  <a:gs pos="100000">
                    <a:srgbClr val="FF3300"/>
                  </a:gs>
                </a:gsLst>
                <a:path path="rect">
                  <a:fillToRect l="50000" t="50000" r="50000" b="50000"/>
                </a:path>
              </a:gradFill>
              <a:effectLst>
                <a:outerShdw dist="45791" dir="3378596" algn="ctr" rotWithShape="0">
                  <a:srgbClr val="4D4D4D">
                    <a:alpha val="79999"/>
                  </a:srgbClr>
                </a:outerShdw>
              </a:effectLst>
              <a:latin typeface=".VnVogue"/>
            </a:endParaRPr>
          </a:p>
        </p:txBody>
      </p:sp>
    </p:spTree>
    <p:extLst>
      <p:ext uri="{BB962C8B-B14F-4D97-AF65-F5344CB8AC3E}">
        <p14:creationId xmlns:p14="http://schemas.microsoft.com/office/powerpoint/2010/main" val="400197605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9" dur="2000"/>
                                        <p:tgtEl>
                                          <p:spTgt spid="20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5" dur="2000"/>
                                        <p:tgtEl>
                                          <p:spTgt spid="20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8" dur="20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20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20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20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20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20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8" presetClass="entr" presetSubtype="16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34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6" dur="2000"/>
                                        <p:tgtEl>
                                          <p:spTgt spid="20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3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hsl" dir="cw">
                                      <p:cBhvr override="childStyle">
                                        <p:cTn id="4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4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46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3"/>
                </p:tgtEl>
              </p:cMediaNode>
            </p:audio>
          </p:childTnLst>
        </p:cTn>
      </p:par>
    </p:tnLst>
    <p:bldLst>
      <p:bldP spid="2067" grpId="0" animBg="1"/>
      <p:bldP spid="16" grpId="0"/>
      <p:bldP spid="24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7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74" name="Group 3"/>
          <p:cNvGrpSpPr>
            <a:grpSpLocks/>
          </p:cNvGrpSpPr>
          <p:nvPr>
            <p:custDataLst>
              <p:tags r:id="rId2"/>
            </p:custDataLst>
          </p:nvPr>
        </p:nvGrpSpPr>
        <p:grpSpPr bwMode="auto">
          <a:xfrm>
            <a:off x="0" y="3200400"/>
            <a:ext cx="4648200" cy="3657600"/>
            <a:chOff x="192" y="1968"/>
            <a:chExt cx="2928" cy="2304"/>
          </a:xfrm>
        </p:grpSpPr>
        <p:pic>
          <p:nvPicPr>
            <p:cNvPr id="3096" name="Picture 4" descr="N7"/>
            <p:cNvPicPr>
              <a:picLocks noChangeAspect="1" noChangeArrowheads="1" noCrop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2" y="4080"/>
              <a:ext cx="2928" cy="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097" name="Picture 5" descr="N3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6200000" flipH="1">
              <a:off x="-792" y="3083"/>
              <a:ext cx="2304" cy="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3075" name="Group 6"/>
          <p:cNvGrpSpPr>
            <a:grpSpLocks/>
          </p:cNvGrpSpPr>
          <p:nvPr/>
        </p:nvGrpSpPr>
        <p:grpSpPr bwMode="auto">
          <a:xfrm rot="10800000">
            <a:off x="4495800" y="0"/>
            <a:ext cx="4648200" cy="3657600"/>
            <a:chOff x="192" y="1968"/>
            <a:chExt cx="2928" cy="2304"/>
          </a:xfrm>
        </p:grpSpPr>
        <p:pic>
          <p:nvPicPr>
            <p:cNvPr id="3094" name="Picture 7" descr="N7"/>
            <p:cNvPicPr>
              <a:picLocks noChangeAspect="1" noChangeArrowheads="1" noCrop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2" y="4080"/>
              <a:ext cx="2928" cy="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095" name="Picture 8" descr="N3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6200000" flipH="1">
              <a:off x="-792" y="3083"/>
              <a:ext cx="2304" cy="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3076" name="Picture 9" descr="Bellcoll"/>
          <p:cNvPicPr>
            <a:picLocks noChangeAspect="1" noChangeArrowheads="1" noCrop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617451">
            <a:off x="7651763" y="432675"/>
            <a:ext cx="1202254" cy="12022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7" name="Picture 41" descr="1145086ejqsyt499z"/>
          <p:cNvPicPr>
            <a:picLocks noChangeAspect="1" noChangeArrowheads="1" noCrop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8382000" y="0"/>
            <a:ext cx="762000" cy="2533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8" name="Picture 42" descr="1145086ejqsyt499z"/>
          <p:cNvPicPr>
            <a:picLocks noChangeAspect="1" noChangeArrowheads="1" noCrop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6677025" y="-885825"/>
            <a:ext cx="762000" cy="2533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9" name="Picture 9" descr="Bellcoll"/>
          <p:cNvPicPr>
            <a:picLocks noChangeAspect="1" noChangeArrowheads="1" noCrop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2562564">
            <a:off x="544532" y="544532"/>
            <a:ext cx="1190732" cy="11907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0" name="Picture 44" descr="1145086ejqsyt499z"/>
          <p:cNvPicPr>
            <a:picLocks noChangeAspect="1" noChangeArrowheads="1" noCrop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0" y="0"/>
            <a:ext cx="762000" cy="2533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1" name="Picture 45" descr="1145086ejqsyt499z"/>
          <p:cNvPicPr>
            <a:picLocks noChangeAspect="1" noChangeArrowheads="1" noCrop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419225" y="-885825"/>
            <a:ext cx="762000" cy="2533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2" name="Picture 48" descr="878031oq6iuoirb6"/>
          <p:cNvPicPr>
            <a:picLocks noChangeAspect="1" noChangeArrowheads="1" noCrop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1119187" y="5214938"/>
            <a:ext cx="752475" cy="2533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3" name="Picture 49" descr="878031oq6iuoirb6"/>
          <p:cNvPicPr>
            <a:picLocks noChangeAspect="1" noChangeArrowheads="1" noCrop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0" y="4114800"/>
            <a:ext cx="752475" cy="2533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4" name="Picture 50" descr="878031oq6iuoirb6"/>
          <p:cNvPicPr>
            <a:picLocks noChangeAspect="1" noChangeArrowheads="1" noCrop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8391525" y="4324350"/>
            <a:ext cx="752475" cy="2533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5" name="Picture 51" descr="878031oq6iuoirb6"/>
          <p:cNvPicPr>
            <a:picLocks noChangeAspect="1" noChangeArrowheads="1" noCrop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7062787" y="5214938"/>
            <a:ext cx="752475" cy="2533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6" name="Picture 52" descr="Picture7"/>
          <p:cNvPicPr>
            <a:picLocks noChangeAspect="1" noChangeArrowheads="1" noCrop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047528">
            <a:off x="7224713" y="5119687"/>
            <a:ext cx="1066800" cy="733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Nhac Trao Giai Thuong - V A_2.mp3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4">
                  <p14:trim st="31082.0032" end="221027.5904"/>
                  <p14:fade in="1750" out="1500"/>
                </p14:media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8077200" y="5572124"/>
            <a:ext cx="609600" cy="609600"/>
          </a:xfrm>
          <a:prstGeom prst="rect">
            <a:avLst/>
          </a:prstGeom>
        </p:spPr>
      </p:pic>
      <p:sp>
        <p:nvSpPr>
          <p:cNvPr id="20" name="WordArt 21"/>
          <p:cNvSpPr>
            <a:spLocks noChangeArrowheads="1" noChangeShapeType="1" noTextEdit="1"/>
          </p:cNvSpPr>
          <p:nvPr/>
        </p:nvSpPr>
        <p:spPr bwMode="auto">
          <a:xfrm>
            <a:off x="457200" y="1600200"/>
            <a:ext cx="8239125" cy="1276350"/>
          </a:xfrm>
          <a:prstGeom prst="rect">
            <a:avLst/>
          </a:prstGeom>
        </p:spPr>
        <p:txBody>
          <a:bodyPr spcFirstLastPara="1" wrap="none" fromWordArt="1">
            <a:prstTxWarp prst="textArchUp">
              <a:avLst>
                <a:gd name="adj" fmla="val 10800012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4400" b="1" i="1" kern="10" dirty="0" err="1">
                <a:ln w="9525">
                  <a:solidFill>
                    <a:srgbClr val="00FFFF"/>
                  </a:solidFill>
                  <a:round/>
                  <a:headEnd/>
                  <a:tailEnd/>
                </a:ln>
                <a:solidFill>
                  <a:srgbClr val="CC00FF"/>
                </a:solidFill>
                <a:cs typeface="Times New Roman"/>
              </a:rPr>
              <a:t>Phần</a:t>
            </a:r>
            <a:r>
              <a:rPr lang="en-US" sz="4400" b="1" i="1" kern="10" dirty="0">
                <a:ln w="9525">
                  <a:solidFill>
                    <a:srgbClr val="00FFFF"/>
                  </a:solidFill>
                  <a:round/>
                  <a:headEnd/>
                  <a:tailEnd/>
                </a:ln>
                <a:solidFill>
                  <a:srgbClr val="CC00FF"/>
                </a:solidFill>
                <a:cs typeface="Times New Roman"/>
              </a:rPr>
              <a:t> </a:t>
            </a:r>
            <a:r>
              <a:rPr lang="en-US" sz="4400" b="1" i="1" kern="10" dirty="0" err="1">
                <a:ln w="9525">
                  <a:solidFill>
                    <a:srgbClr val="00FFFF"/>
                  </a:solidFill>
                  <a:round/>
                  <a:headEnd/>
                  <a:tailEnd/>
                </a:ln>
                <a:solidFill>
                  <a:srgbClr val="CC00FF"/>
                </a:solidFill>
                <a:cs typeface="Times New Roman"/>
              </a:rPr>
              <a:t>thi</a:t>
            </a:r>
            <a:r>
              <a:rPr lang="en-US" sz="4400" b="1" i="1" kern="10" dirty="0">
                <a:ln w="9525">
                  <a:solidFill>
                    <a:srgbClr val="00FFFF"/>
                  </a:solidFill>
                  <a:round/>
                  <a:headEnd/>
                  <a:tailEnd/>
                </a:ln>
                <a:solidFill>
                  <a:srgbClr val="CC00FF"/>
                </a:solidFill>
                <a:cs typeface="Times New Roman"/>
              </a:rPr>
              <a:t> </a:t>
            </a:r>
            <a:r>
              <a:rPr lang="en-US" sz="4400" b="1" i="1" kern="10" dirty="0" err="1">
                <a:ln w="9525">
                  <a:solidFill>
                    <a:srgbClr val="00FFFF"/>
                  </a:solidFill>
                  <a:round/>
                  <a:headEnd/>
                  <a:tailEnd/>
                </a:ln>
                <a:solidFill>
                  <a:srgbClr val="CC00FF"/>
                </a:solidFill>
                <a:cs typeface="Times New Roman"/>
              </a:rPr>
              <a:t>thứ</a:t>
            </a:r>
            <a:r>
              <a:rPr lang="en-US" sz="4400" b="1" i="1" kern="10" dirty="0">
                <a:ln w="9525">
                  <a:solidFill>
                    <a:srgbClr val="00FFFF"/>
                  </a:solidFill>
                  <a:round/>
                  <a:headEnd/>
                  <a:tailEnd/>
                </a:ln>
                <a:solidFill>
                  <a:srgbClr val="CC00FF"/>
                </a:solidFill>
                <a:cs typeface="Times New Roman"/>
              </a:rPr>
              <a:t> 3</a:t>
            </a:r>
            <a:r>
              <a:rPr lang="en-US" sz="4400" b="1" i="1" kern="10" dirty="0" smtClean="0">
                <a:ln w="9525">
                  <a:solidFill>
                    <a:srgbClr val="00FFFF"/>
                  </a:solidFill>
                  <a:round/>
                  <a:headEnd/>
                  <a:tailEnd/>
                </a:ln>
                <a:solidFill>
                  <a:srgbClr val="CC00FF"/>
                </a:solidFill>
                <a:cs typeface="Times New Roman"/>
              </a:rPr>
              <a:t>: </a:t>
            </a:r>
            <a:r>
              <a:rPr lang="en-US" sz="4400" b="1" i="1" kern="10" dirty="0" err="1" smtClean="0">
                <a:ln w="9525">
                  <a:solidFill>
                    <a:srgbClr val="00FFFF"/>
                  </a:solidFill>
                  <a:round/>
                  <a:headEnd/>
                  <a:tailEnd/>
                </a:ln>
                <a:solidFill>
                  <a:srgbClr val="CC00FF"/>
                </a:solidFill>
                <a:cs typeface="Times New Roman"/>
              </a:rPr>
              <a:t>Triển</a:t>
            </a:r>
            <a:r>
              <a:rPr lang="en-US" sz="4400" b="1" i="1" kern="10" dirty="0" smtClean="0">
                <a:ln w="9525">
                  <a:solidFill>
                    <a:srgbClr val="00FFFF"/>
                  </a:solidFill>
                  <a:round/>
                  <a:headEnd/>
                  <a:tailEnd/>
                </a:ln>
                <a:solidFill>
                  <a:srgbClr val="CC00FF"/>
                </a:solidFill>
                <a:cs typeface="Times New Roman"/>
              </a:rPr>
              <a:t> </a:t>
            </a:r>
            <a:r>
              <a:rPr lang="en-US" sz="4400" b="1" i="1" kern="10" dirty="0" err="1" smtClean="0">
                <a:ln w="9525">
                  <a:solidFill>
                    <a:srgbClr val="00FFFF"/>
                  </a:solidFill>
                  <a:round/>
                  <a:headEnd/>
                  <a:tailEnd/>
                </a:ln>
                <a:solidFill>
                  <a:srgbClr val="CC00FF"/>
                </a:solidFill>
                <a:cs typeface="Times New Roman"/>
              </a:rPr>
              <a:t>lãm</a:t>
            </a:r>
            <a:endParaRPr lang="en-US" sz="4400" b="1" i="1" kern="10" dirty="0">
              <a:ln w="9525">
                <a:solidFill>
                  <a:srgbClr val="00FFFF"/>
                </a:solidFill>
                <a:round/>
                <a:headEnd/>
                <a:tailEnd/>
              </a:ln>
              <a:solidFill>
                <a:srgbClr val="CC00FF"/>
              </a:solidFill>
              <a:cs typeface="Times New Roman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444698" y="2743200"/>
            <a:ext cx="6784902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Tx/>
              <a:buChar char="-"/>
            </a:pPr>
            <a:r>
              <a:rPr lang="en-US" sz="2800" dirty="0" err="1" smtClean="0">
                <a:ln>
                  <a:solidFill>
                    <a:srgbClr val="7030A0"/>
                  </a:solidFill>
                </a:ln>
                <a:solidFill>
                  <a:srgbClr val="7030A0"/>
                </a:solidFill>
                <a:effectLst/>
              </a:rPr>
              <a:t>Cô</a:t>
            </a:r>
            <a:r>
              <a:rPr lang="en-US" sz="2800" dirty="0" smtClean="0">
                <a:ln>
                  <a:solidFill>
                    <a:srgbClr val="7030A0"/>
                  </a:solidFill>
                </a:ln>
                <a:solidFill>
                  <a:srgbClr val="7030A0"/>
                </a:solidFill>
                <a:effectLst/>
              </a:rPr>
              <a:t> </a:t>
            </a:r>
            <a:r>
              <a:rPr lang="en-US" sz="2800" dirty="0" err="1" smtClean="0">
                <a:ln>
                  <a:solidFill>
                    <a:srgbClr val="7030A0"/>
                  </a:solidFill>
                </a:ln>
                <a:solidFill>
                  <a:srgbClr val="7030A0"/>
                </a:solidFill>
                <a:effectLst/>
              </a:rPr>
              <a:t>cho</a:t>
            </a:r>
            <a:r>
              <a:rPr lang="en-US" sz="2800" dirty="0" smtClean="0">
                <a:ln>
                  <a:solidFill>
                    <a:srgbClr val="7030A0"/>
                  </a:solidFill>
                </a:ln>
                <a:solidFill>
                  <a:srgbClr val="7030A0"/>
                </a:solidFill>
                <a:effectLst/>
              </a:rPr>
              <a:t> </a:t>
            </a:r>
            <a:r>
              <a:rPr lang="en-US" sz="2800" dirty="0" err="1" smtClean="0">
                <a:ln>
                  <a:solidFill>
                    <a:srgbClr val="7030A0"/>
                  </a:solidFill>
                </a:ln>
                <a:solidFill>
                  <a:srgbClr val="7030A0"/>
                </a:solidFill>
                <a:effectLst/>
              </a:rPr>
              <a:t>trẻ</a:t>
            </a:r>
            <a:r>
              <a:rPr lang="en-US" sz="2800" dirty="0" smtClean="0">
                <a:ln>
                  <a:solidFill>
                    <a:srgbClr val="7030A0"/>
                  </a:solidFill>
                </a:ln>
                <a:solidFill>
                  <a:srgbClr val="7030A0"/>
                </a:solidFill>
                <a:effectLst/>
              </a:rPr>
              <a:t> </a:t>
            </a:r>
            <a:r>
              <a:rPr lang="en-US" sz="2800" dirty="0" err="1" smtClean="0">
                <a:ln>
                  <a:solidFill>
                    <a:srgbClr val="7030A0"/>
                  </a:solidFill>
                </a:ln>
                <a:solidFill>
                  <a:srgbClr val="7030A0"/>
                </a:solidFill>
                <a:effectLst/>
              </a:rPr>
              <a:t>trưng</a:t>
            </a:r>
            <a:r>
              <a:rPr lang="en-US" sz="2800" dirty="0" smtClean="0">
                <a:ln>
                  <a:solidFill>
                    <a:srgbClr val="7030A0"/>
                  </a:solidFill>
                </a:ln>
                <a:solidFill>
                  <a:srgbClr val="7030A0"/>
                </a:solidFill>
                <a:effectLst/>
              </a:rPr>
              <a:t> </a:t>
            </a:r>
            <a:r>
              <a:rPr lang="en-US" sz="2800" dirty="0" err="1" smtClean="0">
                <a:ln>
                  <a:solidFill>
                    <a:srgbClr val="7030A0"/>
                  </a:solidFill>
                </a:ln>
                <a:solidFill>
                  <a:srgbClr val="7030A0"/>
                </a:solidFill>
                <a:effectLst/>
              </a:rPr>
              <a:t>bày</a:t>
            </a:r>
            <a:r>
              <a:rPr lang="en-US" sz="2800" dirty="0" smtClean="0">
                <a:ln>
                  <a:solidFill>
                    <a:srgbClr val="7030A0"/>
                  </a:solidFill>
                </a:ln>
                <a:solidFill>
                  <a:srgbClr val="7030A0"/>
                </a:solidFill>
                <a:effectLst/>
              </a:rPr>
              <a:t> </a:t>
            </a:r>
            <a:r>
              <a:rPr lang="en-US" sz="2800" dirty="0" err="1" smtClean="0">
                <a:ln>
                  <a:solidFill>
                    <a:srgbClr val="7030A0"/>
                  </a:solidFill>
                </a:ln>
                <a:solidFill>
                  <a:srgbClr val="7030A0"/>
                </a:solidFill>
                <a:effectLst/>
              </a:rPr>
              <a:t>sản</a:t>
            </a:r>
            <a:r>
              <a:rPr lang="en-US" sz="2800" dirty="0" smtClean="0">
                <a:ln>
                  <a:solidFill>
                    <a:srgbClr val="7030A0"/>
                  </a:solidFill>
                </a:ln>
                <a:solidFill>
                  <a:srgbClr val="7030A0"/>
                </a:solidFill>
                <a:effectLst/>
              </a:rPr>
              <a:t> </a:t>
            </a:r>
            <a:r>
              <a:rPr lang="en-US" sz="2800" dirty="0" err="1" smtClean="0">
                <a:ln>
                  <a:solidFill>
                    <a:srgbClr val="7030A0"/>
                  </a:solidFill>
                </a:ln>
                <a:solidFill>
                  <a:srgbClr val="7030A0"/>
                </a:solidFill>
                <a:effectLst/>
              </a:rPr>
              <a:t>phẩm</a:t>
            </a:r>
            <a:endParaRPr lang="en-US" sz="2800" dirty="0" smtClean="0">
              <a:ln>
                <a:solidFill>
                  <a:srgbClr val="7030A0"/>
                </a:solidFill>
              </a:ln>
              <a:solidFill>
                <a:srgbClr val="7030A0"/>
              </a:solidFill>
              <a:effectLst/>
            </a:endParaRPr>
          </a:p>
          <a:p>
            <a:pPr marL="457200" indent="-457200">
              <a:buFontTx/>
              <a:buChar char="-"/>
            </a:pPr>
            <a:r>
              <a:rPr lang="en-US" sz="2800" dirty="0" smtClean="0">
                <a:ln>
                  <a:solidFill>
                    <a:srgbClr val="7030A0"/>
                  </a:solidFill>
                </a:ln>
                <a:solidFill>
                  <a:srgbClr val="7030A0"/>
                </a:solidFill>
                <a:effectLst/>
              </a:rPr>
              <a:t>Cho </a:t>
            </a:r>
            <a:r>
              <a:rPr lang="en-US" sz="2800" dirty="0" err="1" smtClean="0">
                <a:ln>
                  <a:solidFill>
                    <a:srgbClr val="7030A0"/>
                  </a:solidFill>
                </a:ln>
                <a:solidFill>
                  <a:srgbClr val="7030A0"/>
                </a:solidFill>
                <a:effectLst/>
              </a:rPr>
              <a:t>trẻ</a:t>
            </a:r>
            <a:r>
              <a:rPr lang="en-US" sz="2800" dirty="0" smtClean="0">
                <a:ln>
                  <a:solidFill>
                    <a:srgbClr val="7030A0"/>
                  </a:solidFill>
                </a:ln>
                <a:solidFill>
                  <a:srgbClr val="7030A0"/>
                </a:solidFill>
                <a:effectLst/>
              </a:rPr>
              <a:t> </a:t>
            </a:r>
            <a:r>
              <a:rPr lang="en-US" sz="2800" dirty="0" err="1" smtClean="0">
                <a:ln>
                  <a:solidFill>
                    <a:srgbClr val="7030A0"/>
                  </a:solidFill>
                </a:ln>
                <a:solidFill>
                  <a:srgbClr val="7030A0"/>
                </a:solidFill>
                <a:effectLst/>
              </a:rPr>
              <a:t>nhận</a:t>
            </a:r>
            <a:r>
              <a:rPr lang="en-US" sz="2800" dirty="0" smtClean="0">
                <a:ln>
                  <a:solidFill>
                    <a:srgbClr val="7030A0"/>
                  </a:solidFill>
                </a:ln>
                <a:solidFill>
                  <a:srgbClr val="7030A0"/>
                </a:solidFill>
                <a:effectLst/>
              </a:rPr>
              <a:t> </a:t>
            </a:r>
            <a:r>
              <a:rPr lang="en-US" sz="2800" dirty="0" err="1" smtClean="0">
                <a:ln>
                  <a:solidFill>
                    <a:srgbClr val="7030A0"/>
                  </a:solidFill>
                </a:ln>
                <a:solidFill>
                  <a:srgbClr val="7030A0"/>
                </a:solidFill>
                <a:effectLst/>
              </a:rPr>
              <a:t>xét</a:t>
            </a:r>
            <a:r>
              <a:rPr lang="en-US" sz="2800" dirty="0" smtClean="0">
                <a:ln>
                  <a:solidFill>
                    <a:srgbClr val="7030A0"/>
                  </a:solidFill>
                </a:ln>
                <a:solidFill>
                  <a:srgbClr val="7030A0"/>
                </a:solidFill>
                <a:effectLst/>
              </a:rPr>
              <a:t> </a:t>
            </a:r>
            <a:r>
              <a:rPr lang="en-US" sz="2800" dirty="0" err="1" smtClean="0">
                <a:ln>
                  <a:solidFill>
                    <a:srgbClr val="7030A0"/>
                  </a:solidFill>
                </a:ln>
                <a:solidFill>
                  <a:srgbClr val="7030A0"/>
                </a:solidFill>
                <a:effectLst/>
              </a:rPr>
              <a:t>sản</a:t>
            </a:r>
            <a:r>
              <a:rPr lang="en-US" sz="2800" dirty="0" smtClean="0">
                <a:ln>
                  <a:solidFill>
                    <a:srgbClr val="7030A0"/>
                  </a:solidFill>
                </a:ln>
                <a:solidFill>
                  <a:srgbClr val="7030A0"/>
                </a:solidFill>
                <a:effectLst/>
              </a:rPr>
              <a:t> </a:t>
            </a:r>
            <a:r>
              <a:rPr lang="en-US" sz="2800" dirty="0" err="1" smtClean="0">
                <a:ln>
                  <a:solidFill>
                    <a:srgbClr val="7030A0"/>
                  </a:solidFill>
                </a:ln>
                <a:solidFill>
                  <a:srgbClr val="7030A0"/>
                </a:solidFill>
                <a:effectLst/>
              </a:rPr>
              <a:t>phẩm</a:t>
            </a:r>
            <a:endParaRPr lang="en-US" sz="2800" dirty="0" smtClean="0">
              <a:ln>
                <a:solidFill>
                  <a:srgbClr val="7030A0"/>
                </a:solidFill>
              </a:ln>
              <a:solidFill>
                <a:srgbClr val="7030A0"/>
              </a:solidFill>
              <a:effectLst/>
            </a:endParaRPr>
          </a:p>
          <a:p>
            <a:pPr marL="457200" indent="-457200">
              <a:buFontTx/>
              <a:buChar char="-"/>
            </a:pPr>
            <a:r>
              <a:rPr lang="en-US" sz="2800" dirty="0" err="1" smtClean="0">
                <a:ln>
                  <a:solidFill>
                    <a:srgbClr val="7030A0"/>
                  </a:solidFill>
                </a:ln>
                <a:solidFill>
                  <a:srgbClr val="7030A0"/>
                </a:solidFill>
              </a:rPr>
              <a:t>Cô</a:t>
            </a:r>
            <a:r>
              <a:rPr lang="en-US" sz="2800" dirty="0" smtClean="0">
                <a:ln>
                  <a:solidFill>
                    <a:srgbClr val="7030A0"/>
                  </a:solidFill>
                </a:ln>
                <a:solidFill>
                  <a:srgbClr val="7030A0"/>
                </a:solidFill>
              </a:rPr>
              <a:t>  </a:t>
            </a:r>
            <a:r>
              <a:rPr lang="en-US" sz="2800" dirty="0" err="1" smtClean="0">
                <a:ln>
                  <a:solidFill>
                    <a:srgbClr val="7030A0"/>
                  </a:solidFill>
                </a:ln>
                <a:solidFill>
                  <a:srgbClr val="7030A0"/>
                </a:solidFill>
              </a:rPr>
              <a:t>nhận</a:t>
            </a:r>
            <a:r>
              <a:rPr lang="en-US" sz="2800" dirty="0" smtClean="0">
                <a:ln>
                  <a:solidFill>
                    <a:srgbClr val="7030A0"/>
                  </a:solidFill>
                </a:ln>
                <a:solidFill>
                  <a:srgbClr val="7030A0"/>
                </a:solidFill>
              </a:rPr>
              <a:t> </a:t>
            </a:r>
            <a:r>
              <a:rPr lang="en-US" sz="2800" dirty="0" err="1" smtClean="0">
                <a:ln>
                  <a:solidFill>
                    <a:srgbClr val="7030A0"/>
                  </a:solidFill>
                </a:ln>
                <a:solidFill>
                  <a:srgbClr val="7030A0"/>
                </a:solidFill>
              </a:rPr>
              <a:t>xét</a:t>
            </a:r>
            <a:r>
              <a:rPr lang="en-US" sz="2800" dirty="0" smtClean="0">
                <a:ln>
                  <a:solidFill>
                    <a:srgbClr val="7030A0"/>
                  </a:solidFill>
                </a:ln>
                <a:solidFill>
                  <a:srgbClr val="7030A0"/>
                </a:solidFill>
              </a:rPr>
              <a:t> </a:t>
            </a:r>
            <a:r>
              <a:rPr lang="en-US" sz="2800" dirty="0" err="1" smtClean="0">
                <a:ln>
                  <a:solidFill>
                    <a:srgbClr val="7030A0"/>
                  </a:solidFill>
                </a:ln>
                <a:solidFill>
                  <a:srgbClr val="7030A0"/>
                </a:solidFill>
              </a:rPr>
              <a:t>về</a:t>
            </a:r>
            <a:r>
              <a:rPr lang="en-US" sz="2800" dirty="0" smtClean="0">
                <a:ln>
                  <a:solidFill>
                    <a:srgbClr val="7030A0"/>
                  </a:solidFill>
                </a:ln>
                <a:solidFill>
                  <a:srgbClr val="7030A0"/>
                </a:solidFill>
              </a:rPr>
              <a:t> </a:t>
            </a:r>
            <a:r>
              <a:rPr lang="en-US" sz="2800" dirty="0" err="1" smtClean="0">
                <a:ln>
                  <a:solidFill>
                    <a:srgbClr val="7030A0"/>
                  </a:solidFill>
                </a:ln>
                <a:solidFill>
                  <a:srgbClr val="7030A0"/>
                </a:solidFill>
              </a:rPr>
              <a:t>sản</a:t>
            </a:r>
            <a:r>
              <a:rPr lang="en-US" sz="2800" dirty="0" smtClean="0">
                <a:ln>
                  <a:solidFill>
                    <a:srgbClr val="7030A0"/>
                  </a:solidFill>
                </a:ln>
                <a:solidFill>
                  <a:srgbClr val="7030A0"/>
                </a:solidFill>
              </a:rPr>
              <a:t> </a:t>
            </a:r>
            <a:r>
              <a:rPr lang="en-US" sz="2800" dirty="0" err="1" smtClean="0">
                <a:ln>
                  <a:solidFill>
                    <a:srgbClr val="7030A0"/>
                  </a:solidFill>
                </a:ln>
                <a:solidFill>
                  <a:srgbClr val="7030A0"/>
                </a:solidFill>
              </a:rPr>
              <a:t>phẩm</a:t>
            </a:r>
            <a:endParaRPr lang="en-US" sz="2800" dirty="0" smtClean="0">
              <a:ln>
                <a:solidFill>
                  <a:srgbClr val="7030A0"/>
                </a:solidFill>
              </a:ln>
              <a:solidFill>
                <a:srgbClr val="7030A0"/>
              </a:solidFill>
              <a:effectLst/>
            </a:endParaRPr>
          </a:p>
          <a:p>
            <a:pPr marL="457200" indent="-457200">
              <a:buFontTx/>
              <a:buChar char="-"/>
            </a:pPr>
            <a:r>
              <a:rPr lang="en-US" sz="2800" dirty="0" err="1" smtClean="0">
                <a:ln>
                  <a:solidFill>
                    <a:srgbClr val="7030A0"/>
                  </a:solidFill>
                </a:ln>
                <a:solidFill>
                  <a:srgbClr val="7030A0"/>
                </a:solidFill>
                <a:effectLst/>
              </a:rPr>
              <a:t>Cô</a:t>
            </a:r>
            <a:r>
              <a:rPr lang="en-US" sz="2800" dirty="0" smtClean="0">
                <a:ln>
                  <a:solidFill>
                    <a:srgbClr val="7030A0"/>
                  </a:solidFill>
                </a:ln>
                <a:solidFill>
                  <a:srgbClr val="7030A0"/>
                </a:solidFill>
                <a:effectLst/>
              </a:rPr>
              <a:t> </a:t>
            </a:r>
            <a:r>
              <a:rPr lang="en-US" sz="2800" dirty="0" err="1" smtClean="0">
                <a:ln>
                  <a:solidFill>
                    <a:srgbClr val="7030A0"/>
                  </a:solidFill>
                </a:ln>
                <a:solidFill>
                  <a:srgbClr val="7030A0"/>
                </a:solidFill>
                <a:effectLst/>
              </a:rPr>
              <a:t>nhận</a:t>
            </a:r>
            <a:r>
              <a:rPr lang="en-US" sz="2800" dirty="0" smtClean="0">
                <a:ln>
                  <a:solidFill>
                    <a:srgbClr val="7030A0"/>
                  </a:solidFill>
                </a:ln>
                <a:solidFill>
                  <a:srgbClr val="7030A0"/>
                </a:solidFill>
                <a:effectLst/>
              </a:rPr>
              <a:t> </a:t>
            </a:r>
            <a:r>
              <a:rPr lang="en-US" sz="2800" dirty="0" err="1" smtClean="0">
                <a:ln>
                  <a:solidFill>
                    <a:srgbClr val="7030A0"/>
                  </a:solidFill>
                </a:ln>
                <a:solidFill>
                  <a:srgbClr val="7030A0"/>
                </a:solidFill>
                <a:effectLst/>
              </a:rPr>
              <a:t>xét</a:t>
            </a:r>
            <a:r>
              <a:rPr lang="en-US" sz="2800" dirty="0" smtClean="0">
                <a:ln>
                  <a:solidFill>
                    <a:srgbClr val="7030A0"/>
                  </a:solidFill>
                </a:ln>
                <a:solidFill>
                  <a:srgbClr val="7030A0"/>
                </a:solidFill>
                <a:effectLst/>
              </a:rPr>
              <a:t> </a:t>
            </a:r>
            <a:r>
              <a:rPr lang="en-US" sz="2800" dirty="0" err="1" smtClean="0">
                <a:ln>
                  <a:solidFill>
                    <a:srgbClr val="7030A0"/>
                  </a:solidFill>
                </a:ln>
                <a:solidFill>
                  <a:srgbClr val="7030A0"/>
                </a:solidFill>
              </a:rPr>
              <a:t>tổng</a:t>
            </a:r>
            <a:r>
              <a:rPr lang="en-US" sz="2800" dirty="0" smtClean="0">
                <a:ln>
                  <a:solidFill>
                    <a:srgbClr val="7030A0"/>
                  </a:solidFill>
                </a:ln>
                <a:solidFill>
                  <a:srgbClr val="7030A0"/>
                </a:solidFill>
              </a:rPr>
              <a:t> </a:t>
            </a:r>
            <a:r>
              <a:rPr lang="en-US" sz="2800" dirty="0" err="1" smtClean="0">
                <a:ln>
                  <a:solidFill>
                    <a:srgbClr val="7030A0"/>
                  </a:solidFill>
                </a:ln>
                <a:solidFill>
                  <a:srgbClr val="7030A0"/>
                </a:solidFill>
              </a:rPr>
              <a:t>quát</a:t>
            </a:r>
            <a:endParaRPr lang="en-US" sz="2800" dirty="0" smtClean="0">
              <a:ln>
                <a:solidFill>
                  <a:srgbClr val="7030A0"/>
                </a:solidFill>
              </a:ln>
              <a:solidFill>
                <a:srgbClr val="7030A0"/>
              </a:solidFill>
              <a:effectLst/>
            </a:endParaRPr>
          </a:p>
          <a:p>
            <a:r>
              <a:rPr lang="en-US" sz="2800" dirty="0" smtClean="0">
                <a:ln>
                  <a:solidFill>
                    <a:srgbClr val="7030A0"/>
                  </a:solidFill>
                </a:ln>
                <a:solidFill>
                  <a:srgbClr val="7030A0"/>
                </a:solidFill>
              </a:rPr>
              <a:t>*  </a:t>
            </a:r>
            <a:r>
              <a:rPr lang="en-US" sz="2800" dirty="0" err="1" smtClean="0">
                <a:ln>
                  <a:solidFill>
                    <a:srgbClr val="7030A0"/>
                  </a:solidFill>
                </a:ln>
                <a:solidFill>
                  <a:srgbClr val="7030A0"/>
                </a:solidFill>
                <a:effectLst/>
              </a:rPr>
              <a:t>Kết</a:t>
            </a:r>
            <a:r>
              <a:rPr lang="en-US" sz="2800" dirty="0" smtClean="0">
                <a:ln>
                  <a:solidFill>
                    <a:srgbClr val="7030A0"/>
                  </a:solidFill>
                </a:ln>
                <a:solidFill>
                  <a:srgbClr val="7030A0"/>
                </a:solidFill>
                <a:effectLst/>
              </a:rPr>
              <a:t> </a:t>
            </a:r>
            <a:r>
              <a:rPr lang="en-US" sz="2800" dirty="0" err="1" smtClean="0">
                <a:ln>
                  <a:solidFill>
                    <a:srgbClr val="7030A0"/>
                  </a:solidFill>
                </a:ln>
                <a:solidFill>
                  <a:srgbClr val="7030A0"/>
                </a:solidFill>
                <a:effectLst/>
              </a:rPr>
              <a:t>thúc</a:t>
            </a:r>
            <a:endParaRPr lang="en-US" sz="2800" dirty="0" smtClean="0">
              <a:ln>
                <a:solidFill>
                  <a:srgbClr val="7030A0"/>
                </a:solidFill>
              </a:ln>
              <a:solidFill>
                <a:srgbClr val="7030A0"/>
              </a:solidFill>
              <a:effectLst/>
            </a:endParaRPr>
          </a:p>
          <a:p>
            <a:r>
              <a:rPr lang="en-US" sz="2800" dirty="0" smtClean="0">
                <a:ln>
                  <a:solidFill>
                    <a:srgbClr val="7030A0"/>
                  </a:solidFill>
                </a:ln>
                <a:solidFill>
                  <a:srgbClr val="7030A0"/>
                </a:solidFill>
                <a:effectLst/>
              </a:rPr>
              <a:t> - </a:t>
            </a:r>
            <a:r>
              <a:rPr lang="en-US" sz="2800" dirty="0" err="1" smtClean="0">
                <a:ln>
                  <a:solidFill>
                    <a:srgbClr val="7030A0"/>
                  </a:solidFill>
                </a:ln>
                <a:solidFill>
                  <a:srgbClr val="7030A0"/>
                </a:solidFill>
                <a:effectLst/>
              </a:rPr>
              <a:t>Cô</a:t>
            </a:r>
            <a:r>
              <a:rPr lang="en-US" sz="2800" dirty="0" smtClean="0">
                <a:ln>
                  <a:solidFill>
                    <a:srgbClr val="7030A0"/>
                  </a:solidFill>
                </a:ln>
                <a:solidFill>
                  <a:srgbClr val="7030A0"/>
                </a:solidFill>
                <a:effectLst/>
              </a:rPr>
              <a:t> </a:t>
            </a:r>
            <a:r>
              <a:rPr lang="en-US" sz="2800" dirty="0" err="1" smtClean="0">
                <a:ln>
                  <a:solidFill>
                    <a:srgbClr val="7030A0"/>
                  </a:solidFill>
                </a:ln>
                <a:solidFill>
                  <a:srgbClr val="7030A0"/>
                </a:solidFill>
                <a:effectLst/>
              </a:rPr>
              <a:t>tuyên</a:t>
            </a:r>
            <a:r>
              <a:rPr lang="en-US" sz="2800" dirty="0" smtClean="0">
                <a:ln>
                  <a:solidFill>
                    <a:srgbClr val="7030A0"/>
                  </a:solidFill>
                </a:ln>
                <a:solidFill>
                  <a:srgbClr val="7030A0"/>
                </a:solidFill>
                <a:effectLst/>
              </a:rPr>
              <a:t> </a:t>
            </a:r>
            <a:r>
              <a:rPr lang="en-US" sz="2800" dirty="0" err="1" smtClean="0">
                <a:ln>
                  <a:solidFill>
                    <a:srgbClr val="7030A0"/>
                  </a:solidFill>
                </a:ln>
                <a:solidFill>
                  <a:srgbClr val="7030A0"/>
                </a:solidFill>
                <a:effectLst/>
              </a:rPr>
              <a:t>bố</a:t>
            </a:r>
            <a:r>
              <a:rPr lang="en-US" sz="2800" dirty="0" smtClean="0">
                <a:ln>
                  <a:solidFill>
                    <a:srgbClr val="7030A0"/>
                  </a:solidFill>
                </a:ln>
                <a:solidFill>
                  <a:srgbClr val="7030A0"/>
                </a:solidFill>
                <a:effectLst/>
              </a:rPr>
              <a:t> </a:t>
            </a:r>
            <a:r>
              <a:rPr lang="en-US" sz="2800" dirty="0" err="1" smtClean="0">
                <a:ln>
                  <a:solidFill>
                    <a:srgbClr val="7030A0"/>
                  </a:solidFill>
                </a:ln>
                <a:solidFill>
                  <a:srgbClr val="7030A0"/>
                </a:solidFill>
                <a:effectLst/>
              </a:rPr>
              <a:t>kết</a:t>
            </a:r>
            <a:r>
              <a:rPr lang="en-US" sz="2800" dirty="0" smtClean="0">
                <a:ln>
                  <a:solidFill>
                    <a:srgbClr val="7030A0"/>
                  </a:solidFill>
                </a:ln>
                <a:solidFill>
                  <a:srgbClr val="7030A0"/>
                </a:solidFill>
                <a:effectLst/>
              </a:rPr>
              <a:t> </a:t>
            </a:r>
            <a:r>
              <a:rPr lang="en-US" sz="2800" dirty="0" err="1" smtClean="0">
                <a:ln>
                  <a:solidFill>
                    <a:srgbClr val="7030A0"/>
                  </a:solidFill>
                </a:ln>
                <a:solidFill>
                  <a:srgbClr val="7030A0"/>
                </a:solidFill>
                <a:effectLst/>
              </a:rPr>
              <a:t>quả</a:t>
            </a:r>
            <a:r>
              <a:rPr lang="en-US" sz="2800" dirty="0" smtClean="0">
                <a:ln>
                  <a:solidFill>
                    <a:srgbClr val="7030A0"/>
                  </a:solidFill>
                </a:ln>
                <a:solidFill>
                  <a:srgbClr val="7030A0"/>
                </a:solidFill>
                <a:effectLst/>
              </a:rPr>
              <a:t> </a:t>
            </a:r>
            <a:r>
              <a:rPr lang="en-US" sz="2800" dirty="0" err="1" smtClean="0">
                <a:ln>
                  <a:solidFill>
                    <a:srgbClr val="7030A0"/>
                  </a:solidFill>
                </a:ln>
                <a:solidFill>
                  <a:srgbClr val="7030A0"/>
                </a:solidFill>
                <a:effectLst/>
              </a:rPr>
              <a:t>chương</a:t>
            </a:r>
            <a:r>
              <a:rPr lang="en-US" sz="2800" dirty="0" smtClean="0">
                <a:ln>
                  <a:solidFill>
                    <a:srgbClr val="7030A0"/>
                  </a:solidFill>
                </a:ln>
                <a:solidFill>
                  <a:srgbClr val="7030A0"/>
                </a:solidFill>
                <a:effectLst/>
              </a:rPr>
              <a:t> </a:t>
            </a:r>
            <a:r>
              <a:rPr lang="en-US" sz="2800" dirty="0" err="1" smtClean="0">
                <a:ln>
                  <a:solidFill>
                    <a:srgbClr val="7030A0"/>
                  </a:solidFill>
                </a:ln>
                <a:solidFill>
                  <a:srgbClr val="7030A0"/>
                </a:solidFill>
                <a:effectLst/>
              </a:rPr>
              <a:t>trình</a:t>
            </a:r>
            <a:endParaRPr lang="en-US" sz="2800" dirty="0" smtClean="0">
              <a:ln>
                <a:solidFill>
                  <a:srgbClr val="7030A0"/>
                </a:solidFill>
              </a:ln>
              <a:solidFill>
                <a:srgbClr val="7030A0"/>
              </a:solidFill>
              <a:effectLst/>
            </a:endParaRPr>
          </a:p>
          <a:p>
            <a:r>
              <a:rPr lang="en-US" sz="2800" dirty="0">
                <a:ln>
                  <a:solidFill>
                    <a:srgbClr val="7030A0"/>
                  </a:solidFill>
                </a:ln>
                <a:solidFill>
                  <a:srgbClr val="7030A0"/>
                </a:solidFill>
              </a:rPr>
              <a:t> </a:t>
            </a:r>
            <a:r>
              <a:rPr lang="en-US" sz="2800" dirty="0" smtClean="0">
                <a:ln>
                  <a:solidFill>
                    <a:srgbClr val="7030A0"/>
                  </a:solidFill>
                </a:ln>
                <a:solidFill>
                  <a:srgbClr val="7030A0"/>
                </a:solidFill>
              </a:rPr>
              <a:t>- </a:t>
            </a:r>
            <a:r>
              <a:rPr lang="en-US" sz="2800" dirty="0" err="1" smtClean="0">
                <a:ln>
                  <a:solidFill>
                    <a:srgbClr val="7030A0"/>
                  </a:solidFill>
                </a:ln>
                <a:solidFill>
                  <a:srgbClr val="7030A0"/>
                </a:solidFill>
              </a:rPr>
              <a:t>Cô</a:t>
            </a:r>
            <a:r>
              <a:rPr lang="en-US" sz="2800" dirty="0" smtClean="0">
                <a:ln>
                  <a:solidFill>
                    <a:srgbClr val="7030A0"/>
                  </a:solidFill>
                </a:ln>
                <a:solidFill>
                  <a:srgbClr val="7030A0"/>
                </a:solidFill>
              </a:rPr>
              <a:t> </a:t>
            </a:r>
            <a:r>
              <a:rPr lang="en-US" sz="2800" dirty="0" err="1" smtClean="0">
                <a:ln>
                  <a:solidFill>
                    <a:srgbClr val="7030A0"/>
                  </a:solidFill>
                </a:ln>
                <a:solidFill>
                  <a:srgbClr val="7030A0"/>
                </a:solidFill>
              </a:rPr>
              <a:t>trao</a:t>
            </a:r>
            <a:r>
              <a:rPr lang="en-US" sz="2800" dirty="0" smtClean="0">
                <a:ln>
                  <a:solidFill>
                    <a:srgbClr val="7030A0"/>
                  </a:solidFill>
                </a:ln>
                <a:solidFill>
                  <a:srgbClr val="7030A0"/>
                </a:solidFill>
              </a:rPr>
              <a:t> </a:t>
            </a:r>
            <a:r>
              <a:rPr lang="en-US" sz="2800" dirty="0" err="1" smtClean="0">
                <a:ln>
                  <a:solidFill>
                    <a:srgbClr val="7030A0"/>
                  </a:solidFill>
                </a:ln>
                <a:solidFill>
                  <a:srgbClr val="7030A0"/>
                </a:solidFill>
              </a:rPr>
              <a:t>quà</a:t>
            </a:r>
            <a:r>
              <a:rPr lang="en-US" sz="2800" dirty="0" smtClean="0">
                <a:ln>
                  <a:solidFill>
                    <a:srgbClr val="7030A0"/>
                  </a:solidFill>
                </a:ln>
                <a:solidFill>
                  <a:srgbClr val="7030A0"/>
                </a:solidFill>
              </a:rPr>
              <a:t> </a:t>
            </a:r>
            <a:r>
              <a:rPr lang="en-US" sz="2800" dirty="0" err="1" smtClean="0">
                <a:ln>
                  <a:solidFill>
                    <a:srgbClr val="7030A0"/>
                  </a:solidFill>
                </a:ln>
                <a:solidFill>
                  <a:srgbClr val="7030A0"/>
                </a:solidFill>
              </a:rPr>
              <a:t>cho</a:t>
            </a:r>
            <a:r>
              <a:rPr lang="en-US" sz="2800" dirty="0" smtClean="0">
                <a:ln>
                  <a:solidFill>
                    <a:srgbClr val="7030A0"/>
                  </a:solidFill>
                </a:ln>
                <a:solidFill>
                  <a:srgbClr val="7030A0"/>
                </a:solidFill>
              </a:rPr>
              <a:t> </a:t>
            </a:r>
            <a:r>
              <a:rPr lang="en-US" sz="2800" dirty="0" err="1" smtClean="0">
                <a:ln>
                  <a:solidFill>
                    <a:srgbClr val="7030A0"/>
                  </a:solidFill>
                </a:ln>
                <a:solidFill>
                  <a:srgbClr val="7030A0"/>
                </a:solidFill>
              </a:rPr>
              <a:t>các</a:t>
            </a:r>
            <a:r>
              <a:rPr lang="en-US" sz="2800" dirty="0" smtClean="0">
                <a:ln>
                  <a:solidFill>
                    <a:srgbClr val="7030A0"/>
                  </a:solidFill>
                </a:ln>
                <a:solidFill>
                  <a:srgbClr val="7030A0"/>
                </a:solidFill>
              </a:rPr>
              <a:t> </a:t>
            </a:r>
            <a:r>
              <a:rPr lang="en-US" sz="2800" dirty="0" err="1" smtClean="0">
                <a:ln>
                  <a:solidFill>
                    <a:srgbClr val="7030A0"/>
                  </a:solidFill>
                </a:ln>
                <a:solidFill>
                  <a:srgbClr val="7030A0"/>
                </a:solidFill>
              </a:rPr>
              <a:t>đội</a:t>
            </a:r>
            <a:endParaRPr lang="en-US" sz="2800" dirty="0" smtClean="0">
              <a:ln>
                <a:solidFill>
                  <a:srgbClr val="7030A0"/>
                </a:solidFill>
              </a:ln>
              <a:solidFill>
                <a:srgbClr val="7030A0"/>
              </a:solidFill>
              <a:effectLst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2427951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950"/>
                            </p:stCondLst>
                            <p:childTnLst>
                              <p:par>
                                <p:cTn id="12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3" dur="37298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4" presetID="34" presetClass="emph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15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16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7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8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9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2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20" grpId="0"/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733925" y="2708275"/>
            <a:ext cx="3313113" cy="1701800"/>
          </a:xfrm>
        </p:spPr>
        <p:txBody>
          <a:bodyPr/>
          <a:lstStyle/>
          <a:p>
            <a:endParaRPr lang="vi-VN" altLang="en-US" smtClean="0"/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733925" y="4421188"/>
            <a:ext cx="3309938" cy="1260475"/>
          </a:xfrm>
        </p:spPr>
        <p:txBody>
          <a:bodyPr/>
          <a:lstStyle/>
          <a:p>
            <a:endParaRPr lang="vi-VN" altLang="en-US" smtClean="0"/>
          </a:p>
        </p:txBody>
      </p:sp>
      <p:pic>
        <p:nvPicPr>
          <p:cNvPr id="25604" name="Picture 2" descr="EJ02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834" t="5556" r="5833" b="3333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6869" name="WordArt 5"/>
          <p:cNvSpPr>
            <a:spLocks noChangeArrowheads="1" noChangeShapeType="1" noTextEdit="1"/>
          </p:cNvSpPr>
          <p:nvPr/>
        </p:nvSpPr>
        <p:spPr bwMode="auto">
          <a:xfrm>
            <a:off x="2286000" y="2133600"/>
            <a:ext cx="4943475" cy="1295400"/>
          </a:xfrm>
          <a:prstGeom prst="rect">
            <a:avLst/>
          </a:prstGeom>
        </p:spPr>
        <p:txBody>
          <a:bodyPr wrap="none" fromWordArt="1">
            <a:prstTxWarp prst="textWave4">
              <a:avLst>
                <a:gd name="adj1" fmla="val 6500"/>
                <a:gd name="adj2" fmla="val 0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3600" b="1" kern="10" spc="720" dirty="0" err="1" smtClean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FFF00"/>
                    </a:gs>
                    <a:gs pos="100000">
                      <a:srgbClr val="FF3300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45791" dir="3378596" algn="ctr" rotWithShape="0">
                    <a:srgbClr val="4D4D4D">
                      <a:alpha val="79999"/>
                    </a:srgbClr>
                  </a:outerShdw>
                </a:effectLst>
                <a:latin typeface=".VnVogue"/>
              </a:rPr>
              <a:t>Chào</a:t>
            </a:r>
            <a:r>
              <a:rPr lang="en-US" sz="3600" b="1" kern="10" spc="720" dirty="0" smtClean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FFF00"/>
                    </a:gs>
                    <a:gs pos="100000">
                      <a:srgbClr val="FF3300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45791" dir="3378596" algn="ctr" rotWithShape="0">
                    <a:srgbClr val="4D4D4D">
                      <a:alpha val="79999"/>
                    </a:srgbClr>
                  </a:outerShdw>
                </a:effectLst>
                <a:latin typeface=".VnVogue"/>
              </a:rPr>
              <a:t> </a:t>
            </a:r>
            <a:r>
              <a:rPr lang="en-US" sz="3600" b="1" kern="10" spc="720" dirty="0" err="1" smtClean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FFF00"/>
                    </a:gs>
                    <a:gs pos="100000">
                      <a:srgbClr val="FF3300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45791" dir="3378596" algn="ctr" rotWithShape="0">
                    <a:srgbClr val="4D4D4D">
                      <a:alpha val="79999"/>
                    </a:srgbClr>
                  </a:outerShdw>
                </a:effectLst>
                <a:latin typeface=".VnVogue"/>
              </a:rPr>
              <a:t>tạm</a:t>
            </a:r>
            <a:r>
              <a:rPr lang="en-US" sz="3600" b="1" kern="10" spc="720" dirty="0" smtClean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FFF00"/>
                    </a:gs>
                    <a:gs pos="100000">
                      <a:srgbClr val="FF3300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45791" dir="3378596" algn="ctr" rotWithShape="0">
                    <a:srgbClr val="4D4D4D">
                      <a:alpha val="79999"/>
                    </a:srgbClr>
                  </a:outerShdw>
                </a:effectLst>
                <a:latin typeface=".VnVogue"/>
              </a:rPr>
              <a:t> </a:t>
            </a:r>
            <a:r>
              <a:rPr lang="en-US" sz="3600" b="1" kern="10" spc="720" dirty="0" err="1" smtClean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FFF00"/>
                    </a:gs>
                    <a:gs pos="100000">
                      <a:srgbClr val="FF3300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45791" dir="3378596" algn="ctr" rotWithShape="0">
                    <a:srgbClr val="4D4D4D">
                      <a:alpha val="79999"/>
                    </a:srgbClr>
                  </a:outerShdw>
                </a:effectLst>
                <a:latin typeface=".VnVogue"/>
              </a:rPr>
              <a:t>biệt</a:t>
            </a:r>
            <a:endParaRPr lang="en-US" sz="3600" b="1" kern="10" spc="720" dirty="0">
              <a:ln w="9525">
                <a:solidFill>
                  <a:srgbClr val="0000FF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FFFF00"/>
                  </a:gs>
                  <a:gs pos="100000">
                    <a:srgbClr val="FF3300"/>
                  </a:gs>
                </a:gsLst>
                <a:path path="rect">
                  <a:fillToRect l="50000" t="50000" r="50000" b="50000"/>
                </a:path>
              </a:gradFill>
              <a:effectLst>
                <a:outerShdw dist="45791" dir="3378596" algn="ctr" rotWithShape="0">
                  <a:srgbClr val="4D4D4D">
                    <a:alpha val="79999"/>
                  </a:srgbClr>
                </a:outerShdw>
              </a:effectLst>
              <a:latin typeface=".VnVogue"/>
            </a:endParaRPr>
          </a:p>
        </p:txBody>
      </p:sp>
      <p:grpSp>
        <p:nvGrpSpPr>
          <p:cNvPr id="25606" name="Group 6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pic>
          <p:nvPicPr>
            <p:cNvPr id="25610" name="Picture 7" descr="xlights1[1]"/>
            <p:cNvPicPr>
              <a:picLocks noChangeAspect="1" noChangeArrowheads="1" noCrop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5400000">
              <a:off x="-2059" y="2068"/>
              <a:ext cx="4320" cy="1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5611" name="Picture 8" descr="xlights1[1]"/>
            <p:cNvPicPr>
              <a:picLocks noChangeAspect="1" noChangeArrowheads="1" noCrop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" y="0"/>
              <a:ext cx="5689" cy="1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5612" name="Picture 9" descr="xlights1[1]"/>
            <p:cNvPicPr>
              <a:picLocks noChangeAspect="1" noChangeArrowheads="1" noCrop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0800000">
              <a:off x="0" y="4135"/>
              <a:ext cx="5760" cy="1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5613" name="Picture 10" descr="xlights1[1]"/>
            <p:cNvPicPr>
              <a:picLocks noChangeAspect="1" noChangeArrowheads="1" noCrop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3531" y="2090"/>
              <a:ext cx="4320" cy="1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25607" name="Picture 11" descr="0467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3550" y="4684712"/>
            <a:ext cx="2305050" cy="1944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8" name="Picture 12" descr="Entertainment-02-june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9400" y="5181600"/>
            <a:ext cx="1000125" cy="962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877" name="Lien Khuc Thich That Thich Ghe - Xuan Nghi.mp3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86800" y="6259513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087" y="5181599"/>
            <a:ext cx="1382713" cy="1382713"/>
          </a:xfrm>
          <a:prstGeom prst="rect">
            <a:avLst/>
          </a:prstGeom>
        </p:spPr>
      </p:pic>
      <p:pic>
        <p:nvPicPr>
          <p:cNvPr id="17" name="Picture 43" descr="Hoa"/>
          <p:cNvPicPr>
            <a:picLocks noChangeAspect="1" noChangeArrowheads="1" noCrop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1400" y="2438400"/>
            <a:ext cx="838200" cy="808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43" descr="Hoa"/>
          <p:cNvPicPr>
            <a:picLocks noChangeAspect="1" noChangeArrowheads="1" noCrop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3800" y="1143000"/>
            <a:ext cx="838200" cy="808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43" descr="Hoa"/>
          <p:cNvPicPr>
            <a:picLocks noChangeAspect="1" noChangeArrowheads="1" noCrop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6200" y="3611562"/>
            <a:ext cx="838200" cy="808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Picture 43" descr="Hoa"/>
          <p:cNvPicPr>
            <a:picLocks noChangeAspect="1" noChangeArrowheads="1" noCrop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4800" y="2895600"/>
            <a:ext cx="838200" cy="808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Picture 43" descr="Hoa"/>
          <p:cNvPicPr>
            <a:picLocks noChangeAspect="1" noChangeArrowheads="1" noCrop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5135562"/>
            <a:ext cx="838200" cy="808038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43" descr="Hoa"/>
          <p:cNvPicPr>
            <a:picLocks noChangeAspect="1" noChangeArrowheads="1" noCrop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2590800"/>
            <a:ext cx="838200" cy="808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" name="WordArt 5"/>
          <p:cNvSpPr>
            <a:spLocks noChangeArrowheads="1" noChangeShapeType="1" noTextEdit="1"/>
          </p:cNvSpPr>
          <p:nvPr/>
        </p:nvSpPr>
        <p:spPr bwMode="auto">
          <a:xfrm>
            <a:off x="457200" y="381000"/>
            <a:ext cx="8305800" cy="1295400"/>
          </a:xfrm>
          <a:prstGeom prst="rect">
            <a:avLst/>
          </a:prstGeom>
        </p:spPr>
        <p:txBody>
          <a:bodyPr wrap="none" fromWordArt="1">
            <a:prstTxWarp prst="textWave4">
              <a:avLst>
                <a:gd name="adj1" fmla="val 6500"/>
                <a:gd name="adj2" fmla="val 0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3600" b="1" kern="10" dirty="0" err="1" smtClean="0">
                <a:ln w="12700">
                  <a:solidFill>
                    <a:srgbClr val="00B050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.VnVogue"/>
              </a:rPr>
              <a:t>Chương</a:t>
            </a:r>
            <a:r>
              <a:rPr lang="en-US" sz="3600" b="1" kern="10" dirty="0" smtClean="0">
                <a:ln w="12700">
                  <a:solidFill>
                    <a:srgbClr val="00B050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.VnVogue"/>
              </a:rPr>
              <a:t> </a:t>
            </a:r>
            <a:r>
              <a:rPr lang="en-US" sz="3600" b="1" kern="10" dirty="0" err="1" smtClean="0">
                <a:ln w="12700">
                  <a:solidFill>
                    <a:srgbClr val="00B050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.VnVogue"/>
              </a:rPr>
              <a:t>trình</a:t>
            </a:r>
            <a:r>
              <a:rPr lang="en-US" sz="3600" b="1" kern="10" dirty="0" smtClean="0">
                <a:ln w="12700">
                  <a:solidFill>
                    <a:srgbClr val="00B050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.VnVogue"/>
              </a:rPr>
              <a:t> </a:t>
            </a:r>
            <a:r>
              <a:rPr lang="en-US" sz="3600" b="1" kern="10" dirty="0" err="1" smtClean="0">
                <a:ln w="12700">
                  <a:solidFill>
                    <a:srgbClr val="00B050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.VnVogue"/>
              </a:rPr>
              <a:t>bé</a:t>
            </a:r>
            <a:r>
              <a:rPr lang="en-US" sz="3600" b="1" kern="10" dirty="0" smtClean="0">
                <a:ln w="12700">
                  <a:solidFill>
                    <a:srgbClr val="00B050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.VnVogue"/>
              </a:rPr>
              <a:t> </a:t>
            </a:r>
            <a:r>
              <a:rPr lang="en-US" sz="3600" b="1" kern="10" dirty="0" err="1" smtClean="0">
                <a:ln w="12700">
                  <a:solidFill>
                    <a:srgbClr val="00B050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.VnVogue"/>
              </a:rPr>
              <a:t>khéo</a:t>
            </a:r>
            <a:r>
              <a:rPr lang="en-US" sz="3600" b="1" kern="10" dirty="0" smtClean="0">
                <a:ln w="12700">
                  <a:solidFill>
                    <a:srgbClr val="00B050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.VnVogue"/>
              </a:rPr>
              <a:t> </a:t>
            </a:r>
            <a:r>
              <a:rPr lang="en-US" sz="3600" b="1" kern="10" dirty="0" err="1" smtClean="0">
                <a:ln w="12700">
                  <a:solidFill>
                    <a:srgbClr val="00B050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.VnVogue"/>
              </a:rPr>
              <a:t>tay</a:t>
            </a:r>
            <a:r>
              <a:rPr lang="en-US" sz="3600" b="1" kern="10" dirty="0" smtClean="0">
                <a:ln w="12700">
                  <a:solidFill>
                    <a:srgbClr val="00B050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.VnVogue"/>
              </a:rPr>
              <a:t> </a:t>
            </a:r>
            <a:r>
              <a:rPr lang="en-US" sz="3600" b="1" kern="10" dirty="0" err="1" smtClean="0">
                <a:ln w="12700">
                  <a:solidFill>
                    <a:srgbClr val="00B050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.VnVogue"/>
              </a:rPr>
              <a:t>đến</a:t>
            </a:r>
            <a:r>
              <a:rPr lang="en-US" sz="3600" b="1" kern="10" dirty="0" smtClean="0">
                <a:ln w="12700">
                  <a:solidFill>
                    <a:srgbClr val="00B050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.VnVogue"/>
              </a:rPr>
              <a:t> </a:t>
            </a:r>
            <a:r>
              <a:rPr lang="en-US" sz="3600" b="1" kern="10" dirty="0" err="1" smtClean="0">
                <a:ln w="12700">
                  <a:solidFill>
                    <a:srgbClr val="00B050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.VnVogue"/>
              </a:rPr>
              <a:t>đây</a:t>
            </a:r>
            <a:r>
              <a:rPr lang="en-US" sz="3600" b="1" kern="10" dirty="0" smtClean="0">
                <a:ln w="12700">
                  <a:solidFill>
                    <a:srgbClr val="00B050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.VnVogue"/>
              </a:rPr>
              <a:t> </a:t>
            </a:r>
            <a:r>
              <a:rPr lang="en-US" sz="3600" b="1" kern="10" dirty="0" err="1" smtClean="0">
                <a:ln w="12700">
                  <a:solidFill>
                    <a:srgbClr val="00B050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.VnVogue"/>
              </a:rPr>
              <a:t>là</a:t>
            </a:r>
            <a:r>
              <a:rPr lang="en-US" sz="3600" b="1" kern="10" dirty="0" smtClean="0">
                <a:ln w="12700">
                  <a:solidFill>
                    <a:srgbClr val="00B050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.VnVogue"/>
              </a:rPr>
              <a:t> </a:t>
            </a:r>
            <a:r>
              <a:rPr lang="en-US" sz="3600" b="1" kern="10" dirty="0" err="1" smtClean="0">
                <a:ln w="12700">
                  <a:solidFill>
                    <a:srgbClr val="00B050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.VnVogue"/>
              </a:rPr>
              <a:t>kết</a:t>
            </a:r>
            <a:r>
              <a:rPr lang="en-US" sz="3600" b="1" kern="10" dirty="0" smtClean="0">
                <a:ln w="12700">
                  <a:solidFill>
                    <a:srgbClr val="00B050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.VnVogue"/>
              </a:rPr>
              <a:t> </a:t>
            </a:r>
            <a:r>
              <a:rPr lang="en-US" sz="3600" b="1" kern="10" dirty="0" err="1" smtClean="0">
                <a:ln w="12700">
                  <a:solidFill>
                    <a:srgbClr val="00B050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.VnVogue"/>
              </a:rPr>
              <a:t>thúc</a:t>
            </a:r>
            <a:endParaRPr lang="en-US" sz="3600" b="1" kern="10" dirty="0">
              <a:ln w="12700">
                <a:solidFill>
                  <a:srgbClr val="00B050"/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.VnVogue"/>
            </a:endParaRPr>
          </a:p>
        </p:txBody>
      </p:sp>
      <p:sp>
        <p:nvSpPr>
          <p:cNvPr id="25" name="WordArt 5"/>
          <p:cNvSpPr>
            <a:spLocks noChangeArrowheads="1" noChangeShapeType="1" noTextEdit="1"/>
          </p:cNvSpPr>
          <p:nvPr/>
        </p:nvSpPr>
        <p:spPr bwMode="auto">
          <a:xfrm>
            <a:off x="1366043" y="4343400"/>
            <a:ext cx="6330157" cy="914400"/>
          </a:xfrm>
          <a:prstGeom prst="rect">
            <a:avLst/>
          </a:prstGeom>
        </p:spPr>
        <p:txBody>
          <a:bodyPr wrap="none" numCol="1" fromWordArt="1">
            <a:prstTxWarp prst="textWave4">
              <a:avLst>
                <a:gd name="adj1" fmla="val 6500"/>
                <a:gd name="adj2" fmla="val 0"/>
              </a:avLst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3600" b="1" kern="10" dirty="0" err="1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.VnVogue"/>
              </a:rPr>
              <a:t>Hẹn</a:t>
            </a:r>
            <a:r>
              <a:rPr lang="en-US" sz="3600" b="1" kern="1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.VnVogue"/>
              </a:rPr>
              <a:t> </a:t>
            </a:r>
            <a:r>
              <a:rPr lang="en-US" sz="3600" b="1" kern="10" dirty="0" err="1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.VnVogue"/>
              </a:rPr>
              <a:t>gặp</a:t>
            </a:r>
            <a:r>
              <a:rPr lang="en-US" sz="3600" b="1" kern="1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.VnVogue"/>
              </a:rPr>
              <a:t> </a:t>
            </a:r>
            <a:r>
              <a:rPr lang="en-US" sz="3600" b="1" kern="10" dirty="0" err="1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.VnVogue"/>
              </a:rPr>
              <a:t>lại</a:t>
            </a:r>
            <a:r>
              <a:rPr lang="en-US" sz="3600" b="1" kern="1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.VnVogue"/>
              </a:rPr>
              <a:t> </a:t>
            </a:r>
            <a:r>
              <a:rPr lang="en-US" sz="3600" b="1" kern="10" dirty="0" err="1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.VnVogue"/>
              </a:rPr>
              <a:t>các</a:t>
            </a:r>
            <a:r>
              <a:rPr lang="en-US" sz="3600" b="1" kern="1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.VnVogue"/>
              </a:rPr>
              <a:t> </a:t>
            </a:r>
            <a:r>
              <a:rPr lang="en-US" sz="3600" b="1" kern="10" dirty="0" err="1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.VnVogue"/>
              </a:rPr>
              <a:t>cô</a:t>
            </a:r>
            <a:endParaRPr lang="en-US" sz="3600" b="1" kern="1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  <a:latin typeface=".VnVogue"/>
            </a:endParaRPr>
          </a:p>
        </p:txBody>
      </p:sp>
    </p:spTree>
    <p:extLst>
      <p:ext uri="{BB962C8B-B14F-4D97-AF65-F5344CB8AC3E}">
        <p14:creationId xmlns:p14="http://schemas.microsoft.com/office/powerpoint/2010/main" val="24987311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687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3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hsl" dir="cw">
                                      <p:cBhvr override="childStyle">
                                        <p:cTn id="8" dur="500" fill="hold"/>
                                        <p:tgtEl>
                                          <p:spTgt spid="3686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9" dur="500" fill="hold"/>
                                        <p:tgtEl>
                                          <p:spTgt spid="3686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0" dur="500" fill="hold"/>
                                        <p:tgtEl>
                                          <p:spTgt spid="3686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11" dur="500" fill="hold"/>
                                        <p:tgtEl>
                                          <p:spTgt spid="3686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2" presetID="23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hsl" dir="cw">
                                      <p:cBhvr override="childStyle">
                                        <p:cTn id="1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1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1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6877"/>
                </p:tgtEl>
              </p:cMediaNode>
            </p:audio>
          </p:childTnLst>
        </p:cTn>
      </p:par>
    </p:tnLst>
    <p:bldLst>
      <p:bldP spid="36869" grpId="0" animBg="1"/>
      <p:bldP spid="2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6" descr="C:\Users\NGOCTHANH\Desktop\anh dep\725049hhwhm87hwn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4" name="Picture 6" descr="HinhDongLoGo14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613" y="5589588"/>
            <a:ext cx="827087" cy="1268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5" name="Picture 7" descr="HinhDongLoGo14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5661025"/>
            <a:ext cx="611188" cy="1196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6" name="Picture 8" descr="avatar_other_0045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6188" y="4292600"/>
            <a:ext cx="1547812" cy="256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7" name="Picture 10" descr="HinhDongLoGo14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4663" y="5589588"/>
            <a:ext cx="827087" cy="1268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8" name="Picture 11" descr="HinhDongLoGo14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163" y="5589588"/>
            <a:ext cx="827087" cy="1268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9" name="Picture 12" descr="HinhDongLoGo14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688" y="5589588"/>
            <a:ext cx="827087" cy="1268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301" name="Picture 13" descr="Teu dung xanh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58654">
            <a:off x="600075" y="-2162175"/>
            <a:ext cx="1347788" cy="198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WordArt 21"/>
          <p:cNvSpPr>
            <a:spLocks noChangeArrowheads="1" noChangeShapeType="1" noTextEdit="1"/>
          </p:cNvSpPr>
          <p:nvPr/>
        </p:nvSpPr>
        <p:spPr bwMode="auto">
          <a:xfrm>
            <a:off x="457200" y="552450"/>
            <a:ext cx="8239125" cy="1276350"/>
          </a:xfrm>
          <a:prstGeom prst="rect">
            <a:avLst/>
          </a:prstGeom>
        </p:spPr>
        <p:txBody>
          <a:bodyPr spcFirstLastPara="1" wrap="none" fromWordArt="1">
            <a:prstTxWarp prst="textArchUp">
              <a:avLst>
                <a:gd name="adj" fmla="val 10669377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4400" b="1" i="1" kern="10" dirty="0" err="1" smtClean="0">
                <a:ln w="9525">
                  <a:solidFill>
                    <a:srgbClr val="002060"/>
                  </a:solidFill>
                  <a:round/>
                  <a:headEnd/>
                  <a:tailEnd/>
                </a:ln>
                <a:solidFill>
                  <a:srgbClr val="00B0F0"/>
                </a:solidFill>
                <a:latin typeface="Times New Roman"/>
                <a:cs typeface="Times New Roman"/>
              </a:rPr>
              <a:t>Thiết</a:t>
            </a:r>
            <a:r>
              <a:rPr lang="en-US" sz="4400" b="1" i="1" kern="10" dirty="0" smtClean="0">
                <a:ln w="9525">
                  <a:solidFill>
                    <a:srgbClr val="002060"/>
                  </a:solidFill>
                  <a:round/>
                  <a:headEnd/>
                  <a:tailEnd/>
                </a:ln>
                <a:solidFill>
                  <a:srgbClr val="00B0F0"/>
                </a:solidFill>
                <a:latin typeface="Times New Roman"/>
                <a:cs typeface="Times New Roman"/>
              </a:rPr>
              <a:t> </a:t>
            </a:r>
            <a:r>
              <a:rPr lang="en-US" sz="4400" b="1" i="1" kern="10" dirty="0" err="1" smtClean="0">
                <a:ln w="9525">
                  <a:solidFill>
                    <a:srgbClr val="002060"/>
                  </a:solidFill>
                  <a:round/>
                  <a:headEnd/>
                  <a:tailEnd/>
                </a:ln>
                <a:solidFill>
                  <a:srgbClr val="00B0F0"/>
                </a:solidFill>
                <a:latin typeface="Times New Roman"/>
                <a:cs typeface="Times New Roman"/>
              </a:rPr>
              <a:t>kế</a:t>
            </a:r>
            <a:r>
              <a:rPr lang="en-US" sz="4400" b="1" i="1" kern="10" dirty="0" smtClean="0">
                <a:ln w="9525">
                  <a:solidFill>
                    <a:srgbClr val="002060"/>
                  </a:solidFill>
                  <a:round/>
                  <a:headEnd/>
                  <a:tailEnd/>
                </a:ln>
                <a:solidFill>
                  <a:srgbClr val="00B0F0"/>
                </a:solidFill>
                <a:latin typeface="Times New Roman"/>
                <a:cs typeface="Times New Roman"/>
              </a:rPr>
              <a:t> </a:t>
            </a:r>
            <a:r>
              <a:rPr lang="en-US" sz="4400" b="1" i="1" kern="10" dirty="0" err="1" smtClean="0">
                <a:ln w="9525">
                  <a:solidFill>
                    <a:srgbClr val="002060"/>
                  </a:solidFill>
                  <a:round/>
                  <a:headEnd/>
                  <a:tailEnd/>
                </a:ln>
                <a:solidFill>
                  <a:srgbClr val="00B0F0"/>
                </a:solidFill>
                <a:latin typeface="Times New Roman"/>
                <a:cs typeface="Times New Roman"/>
              </a:rPr>
              <a:t>hoạt</a:t>
            </a:r>
            <a:r>
              <a:rPr lang="en-US" sz="4400" b="1" i="1" kern="10" dirty="0" smtClean="0">
                <a:ln w="9525">
                  <a:solidFill>
                    <a:srgbClr val="002060"/>
                  </a:solidFill>
                  <a:round/>
                  <a:headEnd/>
                  <a:tailEnd/>
                </a:ln>
                <a:solidFill>
                  <a:srgbClr val="00B0F0"/>
                </a:solidFill>
                <a:latin typeface="Times New Roman"/>
                <a:cs typeface="Times New Roman"/>
              </a:rPr>
              <a:t> </a:t>
            </a:r>
            <a:r>
              <a:rPr lang="en-US" sz="4400" b="1" i="1" kern="10" dirty="0" err="1" smtClean="0">
                <a:ln w="9525">
                  <a:solidFill>
                    <a:srgbClr val="002060"/>
                  </a:solidFill>
                  <a:round/>
                  <a:headEnd/>
                  <a:tailEnd/>
                </a:ln>
                <a:solidFill>
                  <a:srgbClr val="00B0F0"/>
                </a:solidFill>
                <a:latin typeface="Times New Roman"/>
                <a:cs typeface="Times New Roman"/>
              </a:rPr>
              <a:t>động</a:t>
            </a:r>
            <a:r>
              <a:rPr lang="en-US" sz="4400" b="1" i="1" kern="10" dirty="0" smtClean="0">
                <a:ln w="9525">
                  <a:solidFill>
                    <a:srgbClr val="002060"/>
                  </a:solidFill>
                  <a:round/>
                  <a:headEnd/>
                  <a:tailEnd/>
                </a:ln>
                <a:solidFill>
                  <a:srgbClr val="00B0F0"/>
                </a:solidFill>
                <a:latin typeface="Times New Roman"/>
                <a:cs typeface="Times New Roman"/>
              </a:rPr>
              <a:t> </a:t>
            </a:r>
            <a:r>
              <a:rPr lang="en-US" sz="4400" b="1" i="1" kern="10" dirty="0" err="1" smtClean="0">
                <a:ln w="9525">
                  <a:solidFill>
                    <a:srgbClr val="002060"/>
                  </a:solidFill>
                  <a:round/>
                  <a:headEnd/>
                  <a:tailEnd/>
                </a:ln>
                <a:solidFill>
                  <a:srgbClr val="00B0F0"/>
                </a:solidFill>
                <a:latin typeface="Times New Roman"/>
                <a:cs typeface="Times New Roman"/>
              </a:rPr>
              <a:t>có</a:t>
            </a:r>
            <a:r>
              <a:rPr lang="en-US" sz="4400" b="1" i="1" kern="10" dirty="0" smtClean="0">
                <a:ln w="9525">
                  <a:solidFill>
                    <a:srgbClr val="002060"/>
                  </a:solidFill>
                  <a:round/>
                  <a:headEnd/>
                  <a:tailEnd/>
                </a:ln>
                <a:solidFill>
                  <a:srgbClr val="00B0F0"/>
                </a:solidFill>
                <a:latin typeface="Times New Roman"/>
                <a:cs typeface="Times New Roman"/>
              </a:rPr>
              <a:t> </a:t>
            </a:r>
            <a:r>
              <a:rPr lang="en-US" sz="4400" b="1" i="1" kern="10" dirty="0" err="1" smtClean="0">
                <a:ln w="9525">
                  <a:solidFill>
                    <a:srgbClr val="002060"/>
                  </a:solidFill>
                  <a:round/>
                  <a:headEnd/>
                  <a:tailEnd/>
                </a:ln>
                <a:solidFill>
                  <a:srgbClr val="00B0F0"/>
                </a:solidFill>
                <a:latin typeface="Times New Roman"/>
                <a:cs typeface="Times New Roman"/>
              </a:rPr>
              <a:t>chủ</a:t>
            </a:r>
            <a:r>
              <a:rPr lang="en-US" sz="4400" b="1" i="1" kern="10" dirty="0" smtClean="0">
                <a:ln w="9525">
                  <a:solidFill>
                    <a:srgbClr val="002060"/>
                  </a:solidFill>
                  <a:round/>
                  <a:headEnd/>
                  <a:tailEnd/>
                </a:ln>
                <a:solidFill>
                  <a:srgbClr val="00B0F0"/>
                </a:solidFill>
                <a:latin typeface="Times New Roman"/>
                <a:cs typeface="Times New Roman"/>
              </a:rPr>
              <a:t> </a:t>
            </a:r>
            <a:r>
              <a:rPr lang="en-US" sz="4400" b="1" i="1" kern="10" dirty="0" err="1" smtClean="0">
                <a:ln w="9525">
                  <a:solidFill>
                    <a:srgbClr val="002060"/>
                  </a:solidFill>
                  <a:round/>
                  <a:headEnd/>
                  <a:tailEnd/>
                </a:ln>
                <a:solidFill>
                  <a:srgbClr val="00B0F0"/>
                </a:solidFill>
                <a:latin typeface="Times New Roman"/>
                <a:cs typeface="Times New Roman"/>
              </a:rPr>
              <a:t>đích</a:t>
            </a:r>
            <a:endParaRPr lang="en-US" sz="4400" b="1" i="1" kern="10" dirty="0">
              <a:ln w="9525">
                <a:solidFill>
                  <a:srgbClr val="002060"/>
                </a:solidFill>
                <a:round/>
                <a:headEnd/>
                <a:tailEnd/>
              </a:ln>
              <a:solidFill>
                <a:srgbClr val="00B0F0"/>
              </a:solidFill>
              <a:latin typeface="Times New Roman"/>
              <a:cs typeface="Times New Roman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57199" y="1981200"/>
            <a:ext cx="8239125" cy="4495800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pPr algn="ctr">
              <a:defRPr/>
            </a:pPr>
            <a:r>
              <a:rPr lang="en-US" sz="3200" kern="0" dirty="0" err="1">
                <a:ln>
                  <a:solidFill>
                    <a:sysClr val="windowText" lastClr="000000">
                      <a:lumMod val="85000"/>
                      <a:lumOff val="15000"/>
                    </a:sysClr>
                  </a:solidFill>
                </a:ln>
                <a:solidFill>
                  <a:sysClr val="windowText" lastClr="000000"/>
                </a:solidFill>
              </a:rPr>
              <a:t>Hoạt</a:t>
            </a:r>
            <a:r>
              <a:rPr lang="en-US" sz="3200" kern="0" dirty="0">
                <a:ln>
                  <a:solidFill>
                    <a:sysClr val="windowText" lastClr="000000">
                      <a:lumMod val="85000"/>
                      <a:lumOff val="15000"/>
                    </a:sysClr>
                  </a:solidFill>
                </a:ln>
                <a:solidFill>
                  <a:sysClr val="windowText" lastClr="000000"/>
                </a:solidFill>
              </a:rPr>
              <a:t> </a:t>
            </a:r>
            <a:r>
              <a:rPr lang="en-US" sz="3200" kern="0" dirty="0" err="1">
                <a:ln>
                  <a:solidFill>
                    <a:sysClr val="windowText" lastClr="000000">
                      <a:lumMod val="85000"/>
                      <a:lumOff val="15000"/>
                    </a:sysClr>
                  </a:solidFill>
                </a:ln>
                <a:solidFill>
                  <a:sysClr val="windowText" lastClr="000000"/>
                </a:solidFill>
              </a:rPr>
              <a:t>Động</a:t>
            </a:r>
            <a:r>
              <a:rPr lang="en-US" sz="3200" kern="0" dirty="0">
                <a:ln>
                  <a:solidFill>
                    <a:sysClr val="windowText" lastClr="000000">
                      <a:lumMod val="85000"/>
                      <a:lumOff val="15000"/>
                    </a:sysClr>
                  </a:solidFill>
                </a:ln>
                <a:solidFill>
                  <a:sysClr val="windowText" lastClr="000000"/>
                </a:solidFill>
              </a:rPr>
              <a:t> </a:t>
            </a:r>
            <a:r>
              <a:rPr lang="en-US" sz="3200" kern="0" dirty="0" err="1">
                <a:ln>
                  <a:solidFill>
                    <a:sysClr val="windowText" lastClr="000000">
                      <a:lumMod val="85000"/>
                      <a:lumOff val="15000"/>
                    </a:sysClr>
                  </a:solidFill>
                </a:ln>
                <a:solidFill>
                  <a:sysClr val="windowText" lastClr="000000"/>
                </a:solidFill>
              </a:rPr>
              <a:t>Tạo</a:t>
            </a:r>
            <a:r>
              <a:rPr lang="en-US" sz="3200" kern="0" dirty="0">
                <a:ln>
                  <a:solidFill>
                    <a:sysClr val="windowText" lastClr="000000">
                      <a:lumMod val="85000"/>
                      <a:lumOff val="15000"/>
                    </a:sysClr>
                  </a:solidFill>
                </a:ln>
                <a:solidFill>
                  <a:sysClr val="windowText" lastClr="000000"/>
                </a:solidFill>
              </a:rPr>
              <a:t> </a:t>
            </a:r>
            <a:r>
              <a:rPr lang="en-US" sz="3200" kern="0" dirty="0" err="1" smtClean="0">
                <a:ln>
                  <a:solidFill>
                    <a:sysClr val="windowText" lastClr="000000">
                      <a:lumMod val="85000"/>
                      <a:lumOff val="15000"/>
                    </a:sysClr>
                  </a:solidFill>
                </a:ln>
                <a:solidFill>
                  <a:sysClr val="windowText" lastClr="000000"/>
                </a:solidFill>
              </a:rPr>
              <a:t>Hình</a:t>
            </a:r>
            <a:endParaRPr lang="en-US" sz="3200" kern="0" dirty="0">
              <a:solidFill>
                <a:sysClr val="windowText" lastClr="000000"/>
              </a:solidFill>
            </a:endParaRPr>
          </a:p>
          <a:p>
            <a:pPr>
              <a:defRPr/>
            </a:pPr>
            <a:r>
              <a:rPr lang="en-US" sz="3200" kern="0" dirty="0">
                <a:solidFill>
                  <a:sysClr val="windowText" lastClr="000000"/>
                </a:solidFill>
              </a:rPr>
              <a:t> </a:t>
            </a:r>
            <a:r>
              <a:rPr lang="en-US" sz="3200" kern="0" dirty="0" err="1">
                <a:solidFill>
                  <a:sysClr val="windowText" lastClr="000000"/>
                </a:solidFill>
              </a:rPr>
              <a:t>Chủ</a:t>
            </a:r>
            <a:r>
              <a:rPr lang="en-US" sz="3200" kern="0" dirty="0">
                <a:solidFill>
                  <a:sysClr val="windowText" lastClr="000000"/>
                </a:solidFill>
              </a:rPr>
              <a:t> </a:t>
            </a:r>
            <a:r>
              <a:rPr lang="en-US" sz="3200" kern="0" dirty="0" err="1">
                <a:solidFill>
                  <a:sysClr val="windowText" lastClr="000000"/>
                </a:solidFill>
              </a:rPr>
              <a:t>điểm</a:t>
            </a:r>
            <a:r>
              <a:rPr lang="en-US" sz="3200" kern="0" dirty="0">
                <a:solidFill>
                  <a:sysClr val="windowText" lastClr="000000"/>
                </a:solidFill>
              </a:rPr>
              <a:t>           :   </a:t>
            </a:r>
            <a:r>
              <a:rPr lang="en-US" sz="3200" kern="0" dirty="0" err="1">
                <a:solidFill>
                  <a:sysClr val="windowText" lastClr="000000"/>
                </a:solidFill>
              </a:rPr>
              <a:t>Thế</a:t>
            </a:r>
            <a:r>
              <a:rPr lang="en-US" sz="3200" kern="0" dirty="0">
                <a:solidFill>
                  <a:sysClr val="windowText" lastClr="000000"/>
                </a:solidFill>
              </a:rPr>
              <a:t> </a:t>
            </a:r>
            <a:r>
              <a:rPr lang="en-US" sz="3200" kern="0" dirty="0" err="1">
                <a:solidFill>
                  <a:sysClr val="windowText" lastClr="000000"/>
                </a:solidFill>
              </a:rPr>
              <a:t>giới</a:t>
            </a:r>
            <a:r>
              <a:rPr lang="en-US" sz="3200" kern="0" dirty="0">
                <a:solidFill>
                  <a:sysClr val="windowText" lastClr="000000"/>
                </a:solidFill>
              </a:rPr>
              <a:t> </a:t>
            </a:r>
            <a:r>
              <a:rPr lang="en-US" sz="3200" kern="0" dirty="0" err="1">
                <a:solidFill>
                  <a:sysClr val="windowText" lastClr="000000"/>
                </a:solidFill>
              </a:rPr>
              <a:t>thực</a:t>
            </a:r>
            <a:r>
              <a:rPr lang="en-US" sz="3200" kern="0" dirty="0">
                <a:solidFill>
                  <a:sysClr val="windowText" lastClr="000000"/>
                </a:solidFill>
              </a:rPr>
              <a:t> </a:t>
            </a:r>
            <a:r>
              <a:rPr lang="en-US" sz="3200" kern="0" dirty="0" err="1">
                <a:solidFill>
                  <a:sysClr val="windowText" lastClr="000000"/>
                </a:solidFill>
              </a:rPr>
              <a:t>vật</a:t>
            </a:r>
            <a:endParaRPr lang="en-US" sz="3200" kern="0" dirty="0">
              <a:solidFill>
                <a:sysClr val="windowText" lastClr="000000"/>
              </a:solidFill>
            </a:endParaRPr>
          </a:p>
          <a:p>
            <a:pPr>
              <a:defRPr/>
            </a:pPr>
            <a:r>
              <a:rPr lang="en-US" sz="3200" kern="0" dirty="0">
                <a:solidFill>
                  <a:sysClr val="windowText" lastClr="000000"/>
                </a:solidFill>
              </a:rPr>
              <a:t> </a:t>
            </a:r>
            <a:r>
              <a:rPr lang="en-US" sz="3200" kern="0" dirty="0" err="1">
                <a:solidFill>
                  <a:sysClr val="windowText" lastClr="000000"/>
                </a:solidFill>
              </a:rPr>
              <a:t>Chủ</a:t>
            </a:r>
            <a:r>
              <a:rPr lang="en-US" sz="3200" kern="0" dirty="0">
                <a:solidFill>
                  <a:sysClr val="windowText" lastClr="000000"/>
                </a:solidFill>
              </a:rPr>
              <a:t> </a:t>
            </a:r>
            <a:r>
              <a:rPr lang="en-US" sz="3200" kern="0" dirty="0" err="1">
                <a:solidFill>
                  <a:sysClr val="windowText" lastClr="000000"/>
                </a:solidFill>
              </a:rPr>
              <a:t>đề</a:t>
            </a:r>
            <a:r>
              <a:rPr lang="en-US" sz="3200" kern="0" dirty="0">
                <a:solidFill>
                  <a:sysClr val="windowText" lastClr="000000"/>
                </a:solidFill>
              </a:rPr>
              <a:t> </a:t>
            </a:r>
            <a:r>
              <a:rPr lang="en-US" sz="3200" kern="0" dirty="0" err="1">
                <a:solidFill>
                  <a:sysClr val="windowText" lastClr="000000"/>
                </a:solidFill>
              </a:rPr>
              <a:t>nhánh</a:t>
            </a:r>
            <a:r>
              <a:rPr lang="en-US" sz="3200" kern="0" dirty="0">
                <a:solidFill>
                  <a:sysClr val="windowText" lastClr="000000"/>
                </a:solidFill>
              </a:rPr>
              <a:t>    :    </a:t>
            </a:r>
            <a:r>
              <a:rPr lang="en-US" sz="3200" kern="0" dirty="0" err="1">
                <a:solidFill>
                  <a:sysClr val="windowText" lastClr="000000"/>
                </a:solidFill>
              </a:rPr>
              <a:t>Các</a:t>
            </a:r>
            <a:r>
              <a:rPr lang="en-US" sz="3200" kern="0" dirty="0">
                <a:solidFill>
                  <a:sysClr val="windowText" lastClr="000000"/>
                </a:solidFill>
              </a:rPr>
              <a:t> </a:t>
            </a:r>
            <a:r>
              <a:rPr lang="en-US" sz="3200" kern="0" dirty="0" err="1">
                <a:solidFill>
                  <a:sysClr val="windowText" lastClr="000000"/>
                </a:solidFill>
              </a:rPr>
              <a:t>loại</a:t>
            </a:r>
            <a:r>
              <a:rPr lang="en-US" sz="3200" kern="0" dirty="0">
                <a:solidFill>
                  <a:sysClr val="windowText" lastClr="000000"/>
                </a:solidFill>
              </a:rPr>
              <a:t> </a:t>
            </a:r>
            <a:r>
              <a:rPr lang="en-US" sz="3200" kern="0" dirty="0" err="1">
                <a:solidFill>
                  <a:sysClr val="windowText" lastClr="000000"/>
                </a:solidFill>
              </a:rPr>
              <a:t>lá</a:t>
            </a:r>
            <a:r>
              <a:rPr lang="en-US" sz="3200" kern="0" dirty="0">
                <a:solidFill>
                  <a:sysClr val="windowText" lastClr="000000"/>
                </a:solidFill>
              </a:rPr>
              <a:t> </a:t>
            </a:r>
            <a:r>
              <a:rPr lang="en-US" sz="3200" kern="0" dirty="0" err="1">
                <a:solidFill>
                  <a:sysClr val="windowText" lastClr="000000"/>
                </a:solidFill>
              </a:rPr>
              <a:t>cây</a:t>
            </a:r>
            <a:endParaRPr lang="en-US" sz="3200" kern="0" dirty="0">
              <a:solidFill>
                <a:sysClr val="windowText" lastClr="000000"/>
              </a:solidFill>
            </a:endParaRPr>
          </a:p>
          <a:p>
            <a:pPr>
              <a:defRPr/>
            </a:pPr>
            <a:r>
              <a:rPr lang="en-US" sz="3200" kern="0" dirty="0">
                <a:solidFill>
                  <a:sysClr val="windowText" lastClr="000000"/>
                </a:solidFill>
              </a:rPr>
              <a:t> </a:t>
            </a:r>
            <a:r>
              <a:rPr lang="en-US" sz="3200" kern="0" dirty="0" err="1">
                <a:solidFill>
                  <a:sysClr val="windowText" lastClr="000000"/>
                </a:solidFill>
              </a:rPr>
              <a:t>Đề</a:t>
            </a:r>
            <a:r>
              <a:rPr lang="en-US" sz="3200" kern="0" dirty="0">
                <a:solidFill>
                  <a:sysClr val="windowText" lastClr="000000"/>
                </a:solidFill>
              </a:rPr>
              <a:t> </a:t>
            </a:r>
            <a:r>
              <a:rPr lang="en-US" sz="3200" kern="0" dirty="0" err="1">
                <a:solidFill>
                  <a:sysClr val="windowText" lastClr="000000"/>
                </a:solidFill>
              </a:rPr>
              <a:t>tài</a:t>
            </a:r>
            <a:r>
              <a:rPr lang="en-US" sz="3200" kern="0" dirty="0">
                <a:solidFill>
                  <a:sysClr val="windowText" lastClr="000000"/>
                </a:solidFill>
              </a:rPr>
              <a:t>                 :    </a:t>
            </a:r>
            <a:r>
              <a:rPr lang="en-US" sz="3200" kern="0" dirty="0" err="1">
                <a:solidFill>
                  <a:sysClr val="windowText" lastClr="000000"/>
                </a:solidFill>
              </a:rPr>
              <a:t>Làm</a:t>
            </a:r>
            <a:r>
              <a:rPr lang="en-US" sz="3200" kern="0" dirty="0">
                <a:solidFill>
                  <a:sysClr val="windowText" lastClr="000000"/>
                </a:solidFill>
              </a:rPr>
              <a:t> </a:t>
            </a:r>
            <a:r>
              <a:rPr lang="en-US" sz="3200" kern="0" dirty="0" err="1">
                <a:solidFill>
                  <a:sysClr val="windowText" lastClr="000000"/>
                </a:solidFill>
              </a:rPr>
              <a:t>chiếc</a:t>
            </a:r>
            <a:r>
              <a:rPr lang="en-US" sz="3200" kern="0" dirty="0">
                <a:solidFill>
                  <a:sysClr val="windowText" lastClr="000000"/>
                </a:solidFill>
              </a:rPr>
              <a:t> </a:t>
            </a:r>
            <a:r>
              <a:rPr lang="en-US" sz="3200" kern="0" dirty="0" err="1">
                <a:solidFill>
                  <a:sysClr val="windowText" lastClr="000000"/>
                </a:solidFill>
              </a:rPr>
              <a:t>mũ</a:t>
            </a:r>
            <a:r>
              <a:rPr lang="en-US" sz="3200" kern="0" dirty="0">
                <a:solidFill>
                  <a:sysClr val="windowText" lastClr="000000"/>
                </a:solidFill>
              </a:rPr>
              <a:t> </a:t>
            </a:r>
            <a:r>
              <a:rPr lang="en-US" sz="3200" kern="0" dirty="0" err="1">
                <a:solidFill>
                  <a:sysClr val="windowText" lastClr="000000"/>
                </a:solidFill>
              </a:rPr>
              <a:t>từ</a:t>
            </a:r>
            <a:r>
              <a:rPr lang="en-US" sz="3200" kern="0" dirty="0">
                <a:solidFill>
                  <a:sysClr val="windowText" lastClr="000000"/>
                </a:solidFill>
              </a:rPr>
              <a:t> </a:t>
            </a:r>
            <a:r>
              <a:rPr lang="en-US" sz="3200" kern="0" dirty="0" err="1">
                <a:solidFill>
                  <a:sysClr val="windowText" lastClr="000000"/>
                </a:solidFill>
              </a:rPr>
              <a:t>lá</a:t>
            </a:r>
            <a:r>
              <a:rPr lang="en-US" sz="3200" kern="0" dirty="0">
                <a:solidFill>
                  <a:sysClr val="windowText" lastClr="000000"/>
                </a:solidFill>
              </a:rPr>
              <a:t> </a:t>
            </a:r>
            <a:r>
              <a:rPr lang="en-US" sz="3200" kern="0" dirty="0" err="1">
                <a:solidFill>
                  <a:sysClr val="windowText" lastClr="000000"/>
                </a:solidFill>
              </a:rPr>
              <a:t>cây</a:t>
            </a:r>
            <a:endParaRPr lang="en-US" sz="3200" kern="0" dirty="0">
              <a:solidFill>
                <a:sysClr val="windowText" lastClr="000000"/>
              </a:solidFill>
            </a:endParaRPr>
          </a:p>
          <a:p>
            <a:pPr>
              <a:defRPr/>
            </a:pPr>
            <a:r>
              <a:rPr lang="en-US" sz="3200" kern="0" dirty="0">
                <a:solidFill>
                  <a:sysClr val="windowText" lastClr="000000"/>
                </a:solidFill>
              </a:rPr>
              <a:t> </a:t>
            </a:r>
            <a:r>
              <a:rPr lang="en-US" sz="3200" kern="0" dirty="0" err="1">
                <a:solidFill>
                  <a:sysClr val="windowText" lastClr="000000"/>
                </a:solidFill>
              </a:rPr>
              <a:t>Loại</a:t>
            </a:r>
            <a:r>
              <a:rPr lang="en-US" sz="3200" kern="0" dirty="0">
                <a:solidFill>
                  <a:sysClr val="windowText" lastClr="000000"/>
                </a:solidFill>
              </a:rPr>
              <a:t> </a:t>
            </a:r>
            <a:r>
              <a:rPr lang="en-US" sz="3200" kern="0" dirty="0" err="1">
                <a:solidFill>
                  <a:sysClr val="windowText" lastClr="000000"/>
                </a:solidFill>
              </a:rPr>
              <a:t>tiết</a:t>
            </a:r>
            <a:r>
              <a:rPr lang="en-US" sz="3200" kern="0" dirty="0">
                <a:solidFill>
                  <a:sysClr val="windowText" lastClr="000000"/>
                </a:solidFill>
              </a:rPr>
              <a:t>              :   </a:t>
            </a:r>
            <a:r>
              <a:rPr lang="en-US" sz="3200" kern="0" dirty="0" err="1">
                <a:solidFill>
                  <a:sysClr val="windowText" lastClr="000000"/>
                </a:solidFill>
              </a:rPr>
              <a:t>Làm</a:t>
            </a:r>
            <a:r>
              <a:rPr lang="en-US" sz="3200" kern="0" dirty="0">
                <a:solidFill>
                  <a:sysClr val="windowText" lastClr="000000"/>
                </a:solidFill>
              </a:rPr>
              <a:t> </a:t>
            </a:r>
            <a:r>
              <a:rPr lang="en-US" sz="3200" kern="0" dirty="0" err="1">
                <a:solidFill>
                  <a:sysClr val="windowText" lastClr="000000"/>
                </a:solidFill>
              </a:rPr>
              <a:t>theo</a:t>
            </a:r>
            <a:r>
              <a:rPr lang="en-US" sz="3200" kern="0" dirty="0">
                <a:solidFill>
                  <a:sysClr val="windowText" lastClr="000000"/>
                </a:solidFill>
              </a:rPr>
              <a:t> </a:t>
            </a:r>
            <a:r>
              <a:rPr lang="en-US" sz="3200" kern="0" dirty="0" err="1">
                <a:solidFill>
                  <a:sysClr val="windowText" lastClr="000000"/>
                </a:solidFill>
              </a:rPr>
              <a:t>mẫu</a:t>
            </a:r>
            <a:endParaRPr lang="en-US" sz="3200" kern="0" dirty="0">
              <a:solidFill>
                <a:sysClr val="windowText" lastClr="000000"/>
              </a:solidFill>
            </a:endParaRPr>
          </a:p>
          <a:p>
            <a:pPr>
              <a:defRPr/>
            </a:pPr>
            <a:r>
              <a:rPr lang="en-US" sz="3200" kern="0" dirty="0">
                <a:solidFill>
                  <a:sysClr val="windowText" lastClr="000000"/>
                </a:solidFill>
              </a:rPr>
              <a:t> </a:t>
            </a:r>
            <a:r>
              <a:rPr lang="en-US" sz="3200" kern="0" dirty="0" err="1">
                <a:solidFill>
                  <a:sysClr val="windowText" lastClr="000000"/>
                </a:solidFill>
              </a:rPr>
              <a:t>Độ</a:t>
            </a:r>
            <a:r>
              <a:rPr lang="en-US" sz="3200" kern="0" dirty="0">
                <a:solidFill>
                  <a:sysClr val="windowText" lastClr="000000"/>
                </a:solidFill>
              </a:rPr>
              <a:t> </a:t>
            </a:r>
            <a:r>
              <a:rPr lang="en-US" sz="3200" kern="0" dirty="0" err="1">
                <a:solidFill>
                  <a:sysClr val="windowText" lastClr="000000"/>
                </a:solidFill>
              </a:rPr>
              <a:t>tuổi</a:t>
            </a:r>
            <a:r>
              <a:rPr lang="en-US" sz="3200" kern="0" dirty="0">
                <a:solidFill>
                  <a:sysClr val="windowText" lastClr="000000"/>
                </a:solidFill>
              </a:rPr>
              <a:t>               :    5 - 6 </a:t>
            </a:r>
            <a:r>
              <a:rPr lang="en-US" sz="3200" kern="0" dirty="0" err="1">
                <a:solidFill>
                  <a:sysClr val="windowText" lastClr="000000"/>
                </a:solidFill>
              </a:rPr>
              <a:t>tuổi</a:t>
            </a:r>
            <a:endParaRPr lang="en-US" sz="3200" kern="0" dirty="0">
              <a:solidFill>
                <a:sysClr val="windowText" lastClr="000000"/>
              </a:solidFill>
            </a:endParaRPr>
          </a:p>
          <a:p>
            <a:pPr>
              <a:defRPr/>
            </a:pPr>
            <a:r>
              <a:rPr lang="en-US" sz="3200" kern="0" dirty="0">
                <a:solidFill>
                  <a:sysClr val="windowText" lastClr="000000"/>
                </a:solidFill>
              </a:rPr>
              <a:t> </a:t>
            </a:r>
            <a:r>
              <a:rPr lang="en-US" sz="3200" kern="0" dirty="0" err="1">
                <a:solidFill>
                  <a:sysClr val="windowText" lastClr="000000"/>
                </a:solidFill>
              </a:rPr>
              <a:t>Thời</a:t>
            </a:r>
            <a:r>
              <a:rPr lang="en-US" sz="3200" kern="0" dirty="0">
                <a:solidFill>
                  <a:sysClr val="windowText" lastClr="000000"/>
                </a:solidFill>
              </a:rPr>
              <a:t> </a:t>
            </a:r>
            <a:r>
              <a:rPr lang="en-US" sz="3200" kern="0" dirty="0" err="1">
                <a:solidFill>
                  <a:sysClr val="windowText" lastClr="000000"/>
                </a:solidFill>
              </a:rPr>
              <a:t>gian</a:t>
            </a:r>
            <a:r>
              <a:rPr lang="en-US" sz="3200" kern="0" dirty="0">
                <a:solidFill>
                  <a:sysClr val="windowText" lastClr="000000"/>
                </a:solidFill>
              </a:rPr>
              <a:t>           :   30 – 35 </a:t>
            </a:r>
            <a:r>
              <a:rPr lang="en-US" sz="3200" kern="0" dirty="0" err="1">
                <a:solidFill>
                  <a:sysClr val="windowText" lastClr="000000"/>
                </a:solidFill>
              </a:rPr>
              <a:t>phút</a:t>
            </a:r>
            <a:endParaRPr lang="en-US" sz="3200" kern="0" dirty="0">
              <a:solidFill>
                <a:sysClr val="windowText" lastClr="000000"/>
              </a:solidFill>
            </a:endParaRPr>
          </a:p>
          <a:p>
            <a:pPr>
              <a:defRPr/>
            </a:pPr>
            <a:r>
              <a:rPr lang="en-US" sz="3200" kern="0" dirty="0">
                <a:solidFill>
                  <a:sysClr val="windowText" lastClr="000000"/>
                </a:solidFill>
              </a:rPr>
              <a:t>     </a:t>
            </a:r>
            <a:r>
              <a:rPr lang="en-US" sz="3200" kern="0" dirty="0" err="1">
                <a:solidFill>
                  <a:sysClr val="windowText" lastClr="000000"/>
                </a:solidFill>
              </a:rPr>
              <a:t>Tổ</a:t>
            </a:r>
            <a:r>
              <a:rPr lang="en-US" sz="3200" kern="0" dirty="0">
                <a:solidFill>
                  <a:sysClr val="windowText" lastClr="000000"/>
                </a:solidFill>
              </a:rPr>
              <a:t> 1 </a:t>
            </a:r>
          </a:p>
        </p:txBody>
      </p:sp>
      <p:sp>
        <p:nvSpPr>
          <p:cNvPr id="2" name="Rectangle 1"/>
          <p:cNvSpPr/>
          <p:nvPr/>
        </p:nvSpPr>
        <p:spPr>
          <a:xfrm>
            <a:off x="943449" y="1120914"/>
            <a:ext cx="7257115" cy="707886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Wave2">
              <a:avLst/>
            </a:prstTxWarp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40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Lĩnh</a:t>
            </a:r>
            <a:r>
              <a:rPr lang="en-US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40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vực</a:t>
            </a:r>
            <a:r>
              <a:rPr lang="en-US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40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phát</a:t>
            </a:r>
            <a:r>
              <a:rPr lang="en-US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40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triển</a:t>
            </a:r>
            <a:r>
              <a:rPr lang="en-US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40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thẩm</a:t>
            </a:r>
            <a:r>
              <a:rPr lang="en-US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40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mỹ</a:t>
            </a:r>
            <a:endParaRPr lang="en-US" sz="40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752945696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150"/>
                            </p:stCondLst>
                            <p:childTnLst>
                              <p:par>
                                <p:cTn id="15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938 3.33333E-6 C -0.01424 0.02152 -0.02743 0.0368 -0.0316 0.05439 C -0.03368 0.06342 -0.03421 0.07338 -0.03785 0.08148 C -0.03993 0.08588 -0.04254 0.09004 -0.0441 0.0949 C -0.05417 0.12708 -0.05539 0.16134 -0.0632 0.19398 C -0.06285 0.20254 -0.06441 0.2537 -0.05677 0.27546 C -0.05504 0.28009 -0.05209 0.28379 -0.05052 0.28889 C -0.04046 0.32106 -0.04323 0.34814 -0.01563 0.36111 C -0.00313 0.35972 0.00972 0.35995 0.02222 0.35671 C 0.03402 0.35347 0.05086 0.32731 0.06024 0.31597 C 0.06823 0.30625 0.06961 0.29953 0.07916 0.29352 C 0.08541 0.28958 0.09826 0.28449 0.09826 0.28472 C 0.1276 0.28819 0.13628 0.28472 0.1552 0.31157 C 0.15902 0.33379 0.16684 0.3449 0.17413 0.36574 C 0.17968 0.38194 0.17916 0.39444 0.1868 0.41088 C 0.18906 0.42754 0.19392 0.44375 0.19618 0.46041 C 0.19739 0.46805 0.19861 0.47546 0.19948 0.4831 C 0.20069 0.49375 0.20121 0.50416 0.2026 0.51481 C 0.20329 0.52083 0.20243 0.5287 0.20573 0.53287 C 0.21076 0.53912 0.22465 0.54189 0.22465 0.54213 C 0.24132 0.53588 0.24409 0.5368 0.25642 0.51921 C 0.26111 0.49884 0.27031 0.48287 0.27847 0.46504 C 0.28385 0.45393 0.2875 0.43611 0.29114 0.4243 C 0.29791 0.40254 0.30816 0.38078 0.31649 0.36111 C 0.31823 0.35717 0.3184 0.35185 0.31961 0.34768 C 0.32708 0.32338 0.33142 0.29745 0.34184 0.27546 C 0.34288 0.26944 0.34288 0.2625 0.34496 0.2574 C 0.34722 0.25185 0.35156 0.24884 0.35451 0.24375 C 0.35694 0.23958 0.35816 0.23402 0.36076 0.23009 C 0.36336 0.22639 0.36701 0.22453 0.37031 0.22106 C 0.37448 0.21689 0.37812 0.21088 0.38298 0.20764 C 0.38889 0.20324 0.40191 0.19861 0.40191 0.19884 C 0.421 0.20254 0.42968 0.20486 0.44618 0.21666 C 0.44826 0.22106 0.44948 0.22685 0.45243 0.23009 C 0.46562 0.24444 0.4802 0.24606 0.49045 0.26643 C 0.49635 0.27777 0.50034 0.2993 0.50312 0.31157 C 0.50816 0.3331 0.51649 0.35578 0.52534 0.37477 C 0.52899 0.40115 0.53507 0.42592 0.54114 0.45139 C 0.54253 0.45717 0.54253 0.46389 0.54427 0.46944 C 0.54583 0.47453 0.54878 0.47824 0.55052 0.4831 C 0.55191 0.48727 0.55156 0.49282 0.55382 0.49676 C 0.55868 0.50532 0.575 0.5125 0.58229 0.51921 C 0.58958 0.51782 0.59722 0.51782 0.60434 0.51481 C 0.61875 0.50833 0.61545 0.48981 0.62014 0.47407 C 0.6217 0.46898 0.62448 0.46504 0.62656 0.46041 C 0.63264 0.41689 0.62517 0.45555 0.63593 0.4243 C 0.63732 0.42014 0.63698 0.41458 0.63923 0.41088 C 0.64166 0.40648 0.64548 0.40486 0.64861 0.40185 C 0.65416 0.3787 0.64826 0.39629 0.66128 0.37477 C 0.67083 0.35879 0.67448 0.3456 0.68663 0.33402 C 0.71389 0.35995 0.68194 0.32546 0.6993 0.35671 C 0.70173 0.36088 0.70555 0.36273 0.70885 0.36574 C 0.71441 0.37801 0.71736 0.3831 0.72135 0.39722 C 0.72395 0.40602 0.72777 0.4243 0.72777 0.42453 C 0.72482 0.48819 0.73281 0.48426 0.71198 0.51921 C 0.69826 0.54236 0.70902 0.53426 0.69288 0.54189 C 0.68611 0.55162 0.6809 0.56365 0.67395 0.57338 C 0.65034 0.60694 0.60295 0.60254 0.57586 0.60509 C 0.56111 0.60625 0.54635 0.6081 0.53159 0.60949 C 0.4184 0.60463 0.42152 0.60208 0.30069 0.60949 C 0.2776 0.61111 0.25295 0.62314 0.23107 0.63217 C 0.22326 0.63541 0.21684 0.64375 0.20885 0.6456 C 0.19635 0.64884 0.18368 0.64861 0.171 0.65023 C 0.16666 0.65162 0.16198 0.65115 0.15833 0.65463 C 0.1552 0.65764 0.15382 0.66342 0.15173 0.66828 C 0.13975 0.69861 0.13993 0.73379 0.13611 0.76759 C 0.13715 0.79328 0.13784 0.81875 0.13923 0.84444 C 0.13993 0.85648 0.14097 0.86852 0.14253 0.88055 C 0.14305 0.88518 0.14305 0.89097 0.14566 0.89398 C 0.15156 0.90092 0.16059 0.89953 0.1677 0.90301 C 0.16875 0.90764 0.16857 0.91342 0.171 0.91666 C 0.17777 0.92639 0.20173 0.91782 0.20885 0.91666 C 0.22066 0.89977 0.23298 0.87546 0.24687 0.8625 C 0.24895 0.85787 0.25139 0.8537 0.25312 0.84884 C 0.25468 0.84467 0.25451 0.83935 0.25642 0.83541 C 0.25885 0.83009 0.26319 0.82708 0.26579 0.82176 C 0.26875 0.8162 0.26944 0.80926 0.27222 0.8037 C 0.27482 0.79838 0.27864 0.7949 0.28159 0.79027 C 0.2934 0.7706 0.29826 0.76389 0.31336 0.74953 C 0.32187 0.73125 0.32899 0.72916 0.34184 0.71782 C 0.34618 0.71389 0.35034 0.70949 0.35451 0.70439 C 0.35781 0.70023 0.36024 0.69444 0.36389 0.69074 C 0.37066 0.68426 0.39774 0.68194 0.39878 0.68171 C 0.40816 0.68379 0.42656 0.6868 0.43663 0.69074 C 0.44323 0.69328 0.45573 0.69977 0.45573 0.70023 C 0.45781 0.70439 0.45937 0.70972 0.46198 0.71342 C 0.46458 0.71713 0.46961 0.71782 0.47152 0.72245 C 0.475 0.73055 0.47569 0.74051 0.47777 0.74953 C 0.48125 0.76435 0.48559 0.77939 0.48732 0.79467 C 0.48871 0.80671 0.48871 0.81898 0.49045 0.83078 C 0.49305 0.84861 0.49913 0.86736 0.50312 0.88495 C 0.50434 0.89027 0.50937 0.89097 0.51267 0.89398 C 0.51875 0.92037 0.51111 0.89629 0.52534 0.91666 C 0.53958 0.93703 0.52257 0.92592 0.54114 0.93472 C 0.55416 0.9625 0.56007 0.95231 0.58541 0.94814 C 0.60225 0.93217 0.60034 0.9206 0.61076 0.89861 C 0.6118 0.89259 0.61232 0.88634 0.61389 0.88055 C 0.61545 0.8743 0.61875 0.86875 0.62014 0.8625 C 0.62187 0.85509 0.62135 0.84722 0.62326 0.83981 C 0.62482 0.83495 0.62777 0.83102 0.62968 0.82639 C 0.64114 0.79768 0.64062 0.78958 0.66441 0.78125 C 0.67395 0.78264 0.68368 0.7824 0.69288 0.78564 C 0.70295 0.78912 0.70555 0.8037 0.71198 0.81273 C 0.71458 0.81643 0.71823 0.81875 0.72135 0.82176 C 0.72361 0.82639 0.72517 0.83148 0.72777 0.83541 C 0.73038 0.83912 0.73524 0.83981 0.73732 0.84444 C 0.74079 0.85231 0.73993 0.86342 0.74357 0.87152 C 0.74566 0.87592 0.74774 0.88055 0.74982 0.88495 C 0.74878 0.90602 0.75139 0.92824 0.7467 0.94814 C 0.74357 0.9625 0.73402 0.97222 0.72777 0.98449 C 0.71527 1.00787 0.70382 1.03564 0.68663 1.05208 C 0.68454 1.05671 0.68333 1.06203 0.68038 1.06574 C 0.67413 1.07268 0.64948 1.07731 0.64236 1.07916 C 0.60746 1.10416 0.64114 1.08379 0.56007 1.08379 C 0.54114 1.08379 0.52204 1.0868 0.50312 1.08819 C 0.35781 1.08518 0.22673 1.07986 0.08229 1.08379 C 0.02864 1.08078 -0.01372 1.08032 -0.0632 1.05671 C -0.06632 1.05208 -0.07257 1.04305 -0.07257 1.04328 " pathEditMode="relative" rAng="0" ptsTypes="fffffffffffffffffffffffffffffffffffffffffffffffffffffffffffffffffffffffffffffffffffffffffffffffffffffffffffffffffffffA">
                                      <p:cBhvr>
                                        <p:cTn id="16" dur="2000" fill="hold"/>
                                        <p:tgtEl>
                                          <p:spTgt spid="1230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4878" y="55208"/>
                                    </p:animMotion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17" descr="hoa nhap nhay 5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857250" cy="2733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20" descr="hoa nhap nhay 12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600" y="5914031"/>
            <a:ext cx="1524000" cy="9439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23" descr="hoa nhap nhay 8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343400"/>
            <a:ext cx="647700" cy="251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" name="Picture 24" descr="hoa nhap nhay 12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6067425"/>
            <a:ext cx="1276350" cy="790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4" name="Picture 27" descr="hoa nhap nhay 9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0" y="0"/>
            <a:ext cx="762000" cy="285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5" name="Picture 31" descr="hoa nhap nhay 4"/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0" y="4724400"/>
            <a:ext cx="762000" cy="2076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7" name="Picture 27" descr="hoa nhap nhay 9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34400" y="152400"/>
            <a:ext cx="762000" cy="285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8" name="Picture 27" descr="hoa nhap nhay 9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86800" y="304800"/>
            <a:ext cx="762000" cy="285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9" name="Picture 23" descr="hoa nhap nhay 8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2209800"/>
            <a:ext cx="647700" cy="381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0" name="Picture 23" descr="hoa nhap nhay 8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8600" y="3886200"/>
            <a:ext cx="647700" cy="251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1" name="Picture 23" descr="hoa nhap nhay 8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0" y="2209800"/>
            <a:ext cx="762000" cy="251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4" name="Picture 24" descr="hoa nhap nhay 12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199" y="5907207"/>
            <a:ext cx="1535017" cy="9507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5" name="Picture 24" descr="hoa nhap nhay 12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799" y="5907207"/>
            <a:ext cx="1535015" cy="9507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6" name="Picture 24" descr="hoa nhap nhay 12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199" y="5907207"/>
            <a:ext cx="1535015" cy="9507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7" name="Picture 24" descr="hoa nhap nhay 12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5961229"/>
            <a:ext cx="1447800" cy="8967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8" name="Picture 24" descr="hoa nhap nhay 12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2450" y="5907206"/>
            <a:ext cx="1581150" cy="9793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9" name="Picture 54" descr="GARDA037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1165" flipH="1">
            <a:off x="457200" y="0"/>
            <a:ext cx="3035300" cy="976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70" name="Picture 54" descr="GARDA037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1165" flipH="1">
            <a:off x="2895600" y="0"/>
            <a:ext cx="3035300" cy="976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71" name="Picture 54" descr="GARDA037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1165" flipH="1">
            <a:off x="5486400" y="0"/>
            <a:ext cx="3035300" cy="976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" name="TextBox 25"/>
          <p:cNvSpPr txBox="1"/>
          <p:nvPr/>
        </p:nvSpPr>
        <p:spPr>
          <a:xfrm>
            <a:off x="762000" y="929819"/>
            <a:ext cx="7848600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2500" kern="0" dirty="0">
                <a:ln>
                  <a:solidFill>
                    <a:schemeClr val="tx1"/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</a:rPr>
              <a:t>I. </a:t>
            </a:r>
            <a:r>
              <a:rPr lang="en-US" sz="2500" kern="0" dirty="0" err="1">
                <a:ln>
                  <a:solidFill>
                    <a:schemeClr val="tx1"/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</a:rPr>
              <a:t>Mục</a:t>
            </a:r>
            <a:r>
              <a:rPr lang="en-US" sz="2500" kern="0" dirty="0">
                <a:ln>
                  <a:solidFill>
                    <a:schemeClr val="tx1"/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</a:rPr>
              <a:t> </a:t>
            </a:r>
            <a:r>
              <a:rPr lang="en-US" sz="2500" kern="0" dirty="0" err="1">
                <a:ln>
                  <a:solidFill>
                    <a:schemeClr val="tx1"/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</a:rPr>
              <a:t>Đích</a:t>
            </a:r>
            <a:r>
              <a:rPr lang="en-US" sz="2500" kern="0" dirty="0">
                <a:ln>
                  <a:solidFill>
                    <a:schemeClr val="tx1"/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</a:rPr>
              <a:t> </a:t>
            </a:r>
            <a:r>
              <a:rPr lang="en-US" sz="2500" kern="0" dirty="0" err="1">
                <a:ln>
                  <a:solidFill>
                    <a:schemeClr val="tx1"/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</a:rPr>
              <a:t>yêu</a:t>
            </a:r>
            <a:r>
              <a:rPr lang="en-US" sz="2500" kern="0" dirty="0">
                <a:ln>
                  <a:solidFill>
                    <a:schemeClr val="tx1"/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</a:rPr>
              <a:t> </a:t>
            </a:r>
            <a:r>
              <a:rPr lang="en-US" sz="2500" kern="0" dirty="0" err="1">
                <a:ln>
                  <a:solidFill>
                    <a:schemeClr val="tx1"/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</a:rPr>
              <a:t>cầu</a:t>
            </a:r>
            <a:endParaRPr lang="en-US" sz="2500" kern="0" dirty="0">
              <a:ln>
                <a:solidFill>
                  <a:schemeClr val="tx1"/>
                </a:solidFill>
              </a:ln>
              <a:solidFill>
                <a:schemeClr val="tx1">
                  <a:lumMod val="85000"/>
                  <a:lumOff val="15000"/>
                </a:schemeClr>
              </a:solidFill>
              <a:effectLst/>
            </a:endParaRPr>
          </a:p>
          <a:p>
            <a:pPr marL="457200" indent="-457200">
              <a:buFontTx/>
              <a:buAutoNum type="arabicPeriod"/>
              <a:defRPr/>
            </a:pPr>
            <a:r>
              <a:rPr lang="en-US" sz="2500" kern="0" dirty="0" err="1">
                <a:ln>
                  <a:solidFill>
                    <a:schemeClr val="tx1"/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</a:rPr>
              <a:t>Kiến</a:t>
            </a:r>
            <a:r>
              <a:rPr lang="en-US" sz="2500" kern="0" dirty="0">
                <a:ln>
                  <a:solidFill>
                    <a:schemeClr val="tx1"/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</a:rPr>
              <a:t> </a:t>
            </a:r>
            <a:r>
              <a:rPr lang="en-US" sz="2500" kern="0" dirty="0" err="1">
                <a:ln>
                  <a:solidFill>
                    <a:schemeClr val="tx1"/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</a:rPr>
              <a:t>thức</a:t>
            </a:r>
            <a:endParaRPr lang="en-US" sz="2500" kern="0" dirty="0">
              <a:ln>
                <a:solidFill>
                  <a:schemeClr val="tx1"/>
                </a:solidFill>
              </a:ln>
              <a:solidFill>
                <a:schemeClr val="tx1">
                  <a:lumMod val="85000"/>
                  <a:lumOff val="15000"/>
                </a:schemeClr>
              </a:solidFill>
              <a:effectLst/>
            </a:endParaRPr>
          </a:p>
          <a:p>
            <a:pPr>
              <a:defRPr/>
            </a:pPr>
            <a:r>
              <a:rPr lang="en-US" sz="2500" kern="0" dirty="0" smtClean="0">
                <a:ln>
                  <a:solidFill>
                    <a:schemeClr val="tx1"/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</a:rPr>
              <a:t>- </a:t>
            </a:r>
            <a:r>
              <a:rPr lang="en-US" sz="2500" kern="0" dirty="0" err="1" smtClean="0">
                <a:ln>
                  <a:solidFill>
                    <a:schemeClr val="tx1"/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</a:rPr>
              <a:t>Trẻ</a:t>
            </a:r>
            <a:r>
              <a:rPr lang="en-US" sz="2500" kern="0" dirty="0" smtClean="0">
                <a:ln>
                  <a:solidFill>
                    <a:schemeClr val="tx1"/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</a:rPr>
              <a:t> </a:t>
            </a:r>
            <a:r>
              <a:rPr lang="en-US" sz="2500" kern="0" dirty="0" err="1">
                <a:ln>
                  <a:solidFill>
                    <a:schemeClr val="tx1"/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</a:rPr>
              <a:t>biết</a:t>
            </a:r>
            <a:r>
              <a:rPr lang="en-US" sz="2500" kern="0" dirty="0">
                <a:ln>
                  <a:solidFill>
                    <a:schemeClr val="tx1"/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</a:rPr>
              <a:t> </a:t>
            </a:r>
            <a:r>
              <a:rPr lang="en-US" sz="2500" kern="0" dirty="0" err="1">
                <a:ln>
                  <a:solidFill>
                    <a:schemeClr val="tx1"/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</a:rPr>
              <a:t>làm</a:t>
            </a:r>
            <a:r>
              <a:rPr lang="en-US" sz="2500" kern="0" dirty="0">
                <a:ln>
                  <a:solidFill>
                    <a:schemeClr val="tx1"/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</a:rPr>
              <a:t> </a:t>
            </a:r>
            <a:r>
              <a:rPr lang="en-US" sz="2500" kern="0" dirty="0" err="1">
                <a:ln>
                  <a:solidFill>
                    <a:schemeClr val="tx1"/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</a:rPr>
              <a:t>chiếc</a:t>
            </a:r>
            <a:r>
              <a:rPr lang="en-US" sz="2500" kern="0" dirty="0">
                <a:ln>
                  <a:solidFill>
                    <a:schemeClr val="tx1"/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</a:rPr>
              <a:t> </a:t>
            </a:r>
            <a:r>
              <a:rPr lang="en-US" sz="2500" kern="0" dirty="0" err="1">
                <a:ln>
                  <a:solidFill>
                    <a:schemeClr val="tx1"/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</a:rPr>
              <a:t>mũ</a:t>
            </a:r>
            <a:r>
              <a:rPr lang="en-US" sz="2500" kern="0" dirty="0">
                <a:ln>
                  <a:solidFill>
                    <a:schemeClr val="tx1"/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</a:rPr>
              <a:t> </a:t>
            </a:r>
            <a:r>
              <a:rPr lang="en-US" sz="2500" kern="0" dirty="0" err="1">
                <a:ln>
                  <a:solidFill>
                    <a:schemeClr val="tx1"/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</a:rPr>
              <a:t>từ</a:t>
            </a:r>
            <a:r>
              <a:rPr lang="en-US" sz="2500" kern="0" dirty="0">
                <a:ln>
                  <a:solidFill>
                    <a:schemeClr val="tx1"/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</a:rPr>
              <a:t> </a:t>
            </a:r>
            <a:r>
              <a:rPr lang="en-US" sz="2500" kern="0" dirty="0" err="1">
                <a:ln>
                  <a:solidFill>
                    <a:schemeClr val="tx1"/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</a:rPr>
              <a:t>lá</a:t>
            </a:r>
            <a:r>
              <a:rPr lang="en-US" sz="2500" kern="0" dirty="0">
                <a:ln>
                  <a:solidFill>
                    <a:schemeClr val="tx1"/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</a:rPr>
              <a:t> </a:t>
            </a:r>
            <a:r>
              <a:rPr lang="en-US" sz="2500" kern="0" dirty="0" err="1">
                <a:ln>
                  <a:solidFill>
                    <a:schemeClr val="tx1"/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</a:rPr>
              <a:t>cây</a:t>
            </a:r>
            <a:r>
              <a:rPr lang="en-US" sz="2500" kern="0" dirty="0">
                <a:ln>
                  <a:solidFill>
                    <a:schemeClr val="tx1"/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</a:rPr>
              <a:t> </a:t>
            </a:r>
            <a:r>
              <a:rPr lang="en-US" sz="2500" kern="0" dirty="0" err="1">
                <a:ln>
                  <a:solidFill>
                    <a:schemeClr val="tx1"/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</a:rPr>
              <a:t>và</a:t>
            </a:r>
            <a:r>
              <a:rPr lang="en-US" sz="2500" kern="0" dirty="0">
                <a:ln>
                  <a:solidFill>
                    <a:schemeClr val="tx1"/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</a:rPr>
              <a:t> </a:t>
            </a:r>
            <a:r>
              <a:rPr lang="en-US" sz="2500" kern="0" dirty="0" err="1">
                <a:ln>
                  <a:solidFill>
                    <a:schemeClr val="tx1"/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</a:rPr>
              <a:t>nguyên</a:t>
            </a:r>
            <a:r>
              <a:rPr lang="en-US" sz="2500" kern="0" dirty="0">
                <a:ln>
                  <a:solidFill>
                    <a:schemeClr val="tx1"/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</a:rPr>
              <a:t> </a:t>
            </a:r>
            <a:r>
              <a:rPr lang="en-US" sz="2500" kern="0" dirty="0" err="1">
                <a:ln>
                  <a:solidFill>
                    <a:schemeClr val="tx1"/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</a:rPr>
              <a:t>liệu</a:t>
            </a:r>
            <a:r>
              <a:rPr lang="en-US" sz="2500" kern="0" dirty="0">
                <a:ln>
                  <a:solidFill>
                    <a:schemeClr val="tx1"/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</a:rPr>
              <a:t> </a:t>
            </a:r>
            <a:r>
              <a:rPr lang="en-US" sz="2500" kern="0" dirty="0" err="1">
                <a:ln>
                  <a:solidFill>
                    <a:schemeClr val="tx1"/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</a:rPr>
              <a:t>khác</a:t>
            </a:r>
            <a:r>
              <a:rPr lang="en-US" sz="2500" kern="0" dirty="0">
                <a:ln>
                  <a:solidFill>
                    <a:schemeClr val="tx1"/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</a:rPr>
              <a:t> </a:t>
            </a:r>
            <a:r>
              <a:rPr lang="en-US" sz="2500" kern="0" dirty="0" err="1">
                <a:ln>
                  <a:solidFill>
                    <a:schemeClr val="tx1"/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</a:rPr>
              <a:t>trang</a:t>
            </a:r>
            <a:r>
              <a:rPr lang="en-US" sz="2500" kern="0" dirty="0">
                <a:ln>
                  <a:solidFill>
                    <a:schemeClr val="tx1"/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</a:rPr>
              <a:t> </a:t>
            </a:r>
            <a:r>
              <a:rPr lang="en-US" sz="2500" kern="0" dirty="0" err="1">
                <a:ln>
                  <a:solidFill>
                    <a:schemeClr val="tx1"/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</a:rPr>
              <a:t>trí</a:t>
            </a:r>
            <a:r>
              <a:rPr lang="en-US" sz="2500" kern="0" dirty="0">
                <a:ln>
                  <a:solidFill>
                    <a:schemeClr val="tx1"/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</a:rPr>
              <a:t> </a:t>
            </a:r>
            <a:r>
              <a:rPr lang="en-US" sz="2500" kern="0" dirty="0" err="1">
                <a:ln>
                  <a:solidFill>
                    <a:schemeClr val="tx1"/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</a:rPr>
              <a:t>chiếc</a:t>
            </a:r>
            <a:r>
              <a:rPr lang="en-US" sz="2500" kern="0" dirty="0">
                <a:ln>
                  <a:solidFill>
                    <a:schemeClr val="tx1"/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</a:rPr>
              <a:t> </a:t>
            </a:r>
            <a:r>
              <a:rPr lang="en-US" sz="2500" kern="0" dirty="0" err="1">
                <a:ln>
                  <a:solidFill>
                    <a:schemeClr val="tx1"/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</a:rPr>
              <a:t>mũ</a:t>
            </a:r>
            <a:r>
              <a:rPr lang="en-US" sz="2500" kern="0" dirty="0">
                <a:ln>
                  <a:solidFill>
                    <a:schemeClr val="tx1"/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</a:rPr>
              <a:t>.</a:t>
            </a:r>
          </a:p>
          <a:p>
            <a:pPr>
              <a:defRPr/>
            </a:pPr>
            <a:r>
              <a:rPr lang="en-US" sz="2500" kern="0" dirty="0" smtClean="0">
                <a:ln>
                  <a:solidFill>
                    <a:schemeClr val="tx1"/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</a:rPr>
              <a:t>- </a:t>
            </a:r>
            <a:r>
              <a:rPr lang="en-US" sz="2500" kern="0" dirty="0" err="1" smtClean="0">
                <a:ln>
                  <a:solidFill>
                    <a:schemeClr val="tx1"/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</a:rPr>
              <a:t>Trẻ</a:t>
            </a:r>
            <a:r>
              <a:rPr lang="en-US" sz="2500" kern="0" dirty="0" smtClean="0">
                <a:ln>
                  <a:solidFill>
                    <a:schemeClr val="tx1"/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</a:rPr>
              <a:t> </a:t>
            </a:r>
            <a:r>
              <a:rPr lang="en-US" sz="2500" kern="0" dirty="0" err="1">
                <a:ln>
                  <a:solidFill>
                    <a:schemeClr val="tx1"/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</a:rPr>
              <a:t>biết</a:t>
            </a:r>
            <a:r>
              <a:rPr lang="en-US" sz="2500" kern="0" dirty="0">
                <a:ln>
                  <a:solidFill>
                    <a:schemeClr val="tx1"/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</a:rPr>
              <a:t> </a:t>
            </a:r>
            <a:r>
              <a:rPr lang="en-US" sz="2500" kern="0" dirty="0" err="1">
                <a:ln>
                  <a:solidFill>
                    <a:schemeClr val="tx1"/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</a:rPr>
              <a:t>hình</a:t>
            </a:r>
            <a:r>
              <a:rPr lang="en-US" sz="2500" kern="0" dirty="0">
                <a:ln>
                  <a:solidFill>
                    <a:schemeClr val="tx1"/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</a:rPr>
              <a:t> </a:t>
            </a:r>
            <a:r>
              <a:rPr lang="en-US" sz="2500" kern="0" dirty="0" err="1">
                <a:ln>
                  <a:solidFill>
                    <a:schemeClr val="tx1"/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</a:rPr>
              <a:t>dạng</a:t>
            </a:r>
            <a:r>
              <a:rPr lang="en-US" sz="2500" kern="0" dirty="0">
                <a:ln>
                  <a:solidFill>
                    <a:schemeClr val="tx1"/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</a:rPr>
              <a:t>, </a:t>
            </a:r>
            <a:r>
              <a:rPr lang="en-US" sz="2500" kern="0" dirty="0" err="1">
                <a:ln>
                  <a:solidFill>
                    <a:schemeClr val="tx1"/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</a:rPr>
              <a:t>tên</a:t>
            </a:r>
            <a:r>
              <a:rPr lang="en-US" sz="2500" kern="0" dirty="0">
                <a:ln>
                  <a:solidFill>
                    <a:schemeClr val="tx1"/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</a:rPr>
              <a:t> </a:t>
            </a:r>
            <a:r>
              <a:rPr lang="en-US" sz="2500" kern="0" dirty="0" err="1">
                <a:ln>
                  <a:solidFill>
                    <a:schemeClr val="tx1"/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</a:rPr>
              <a:t>gọi</a:t>
            </a:r>
            <a:r>
              <a:rPr lang="en-US" sz="2500" kern="0" dirty="0">
                <a:ln>
                  <a:solidFill>
                    <a:schemeClr val="tx1"/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</a:rPr>
              <a:t> </a:t>
            </a:r>
            <a:r>
              <a:rPr lang="en-US" sz="2500" kern="0" dirty="0" err="1">
                <a:ln>
                  <a:solidFill>
                    <a:schemeClr val="tx1"/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</a:rPr>
              <a:t>và</a:t>
            </a:r>
            <a:r>
              <a:rPr lang="en-US" sz="2500" kern="0" dirty="0">
                <a:ln>
                  <a:solidFill>
                    <a:schemeClr val="tx1"/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</a:rPr>
              <a:t> </a:t>
            </a:r>
            <a:r>
              <a:rPr lang="en-US" sz="2500" kern="0" dirty="0" err="1">
                <a:ln>
                  <a:solidFill>
                    <a:schemeClr val="tx1"/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</a:rPr>
              <a:t>chất</a:t>
            </a:r>
            <a:r>
              <a:rPr lang="en-US" sz="2500" kern="0" dirty="0">
                <a:ln>
                  <a:solidFill>
                    <a:schemeClr val="tx1"/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</a:rPr>
              <a:t> </a:t>
            </a:r>
            <a:r>
              <a:rPr lang="en-US" sz="2500" kern="0" dirty="0" err="1">
                <a:ln>
                  <a:solidFill>
                    <a:schemeClr val="tx1"/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</a:rPr>
              <a:t>liệu</a:t>
            </a:r>
            <a:r>
              <a:rPr lang="en-US" sz="2500" kern="0" dirty="0">
                <a:ln>
                  <a:solidFill>
                    <a:schemeClr val="tx1"/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</a:rPr>
              <a:t> </a:t>
            </a:r>
            <a:r>
              <a:rPr lang="en-US" sz="2500" kern="0" dirty="0" err="1">
                <a:ln>
                  <a:solidFill>
                    <a:schemeClr val="tx1"/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</a:rPr>
              <a:t>làm</a:t>
            </a:r>
            <a:r>
              <a:rPr lang="en-US" sz="2500" kern="0" dirty="0">
                <a:ln>
                  <a:solidFill>
                    <a:schemeClr val="tx1"/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</a:rPr>
              <a:t> </a:t>
            </a:r>
            <a:r>
              <a:rPr lang="en-US" sz="2500" kern="0" dirty="0" err="1">
                <a:ln>
                  <a:solidFill>
                    <a:schemeClr val="tx1"/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</a:rPr>
              <a:t>chiếc</a:t>
            </a:r>
            <a:r>
              <a:rPr lang="en-US" sz="2500" kern="0" dirty="0">
                <a:ln>
                  <a:solidFill>
                    <a:schemeClr val="tx1"/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</a:rPr>
              <a:t> </a:t>
            </a:r>
            <a:r>
              <a:rPr lang="en-US" sz="2500" kern="0" dirty="0" err="1">
                <a:ln>
                  <a:solidFill>
                    <a:schemeClr val="tx1"/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</a:rPr>
              <a:t>mũ</a:t>
            </a:r>
            <a:r>
              <a:rPr lang="en-US" sz="2500" kern="0" dirty="0">
                <a:ln>
                  <a:solidFill>
                    <a:schemeClr val="tx1"/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</a:rPr>
              <a:t>.</a:t>
            </a:r>
          </a:p>
          <a:p>
            <a:pPr marL="457200" indent="-457200">
              <a:buFontTx/>
              <a:buAutoNum type="arabicPeriod" startAt="2"/>
              <a:defRPr/>
            </a:pPr>
            <a:r>
              <a:rPr lang="en-US" sz="2500" kern="0" dirty="0" err="1">
                <a:ln>
                  <a:solidFill>
                    <a:schemeClr val="tx1"/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</a:rPr>
              <a:t>Kỹ</a:t>
            </a:r>
            <a:r>
              <a:rPr lang="en-US" sz="2500" kern="0" dirty="0">
                <a:ln>
                  <a:solidFill>
                    <a:schemeClr val="tx1"/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</a:rPr>
              <a:t> </a:t>
            </a:r>
            <a:r>
              <a:rPr lang="en-US" sz="2500" kern="0" dirty="0" err="1">
                <a:ln>
                  <a:solidFill>
                    <a:schemeClr val="tx1"/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</a:rPr>
              <a:t>năng</a:t>
            </a:r>
            <a:endParaRPr lang="en-US" sz="2500" kern="0" dirty="0">
              <a:ln>
                <a:solidFill>
                  <a:schemeClr val="tx1"/>
                </a:solidFill>
              </a:ln>
              <a:solidFill>
                <a:schemeClr val="tx1">
                  <a:lumMod val="85000"/>
                  <a:lumOff val="15000"/>
                </a:schemeClr>
              </a:solidFill>
              <a:effectLst/>
            </a:endParaRPr>
          </a:p>
          <a:p>
            <a:pPr>
              <a:defRPr/>
            </a:pPr>
            <a:r>
              <a:rPr lang="en-US" sz="2500" kern="0" dirty="0" smtClean="0">
                <a:ln>
                  <a:solidFill>
                    <a:schemeClr val="tx1"/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</a:rPr>
              <a:t>- </a:t>
            </a:r>
            <a:r>
              <a:rPr lang="en-US" sz="2500" kern="0" dirty="0" err="1" smtClean="0">
                <a:ln>
                  <a:solidFill>
                    <a:schemeClr val="tx1"/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</a:rPr>
              <a:t>Rèn</a:t>
            </a:r>
            <a:r>
              <a:rPr lang="en-US" sz="2500" kern="0" dirty="0" smtClean="0">
                <a:ln>
                  <a:solidFill>
                    <a:schemeClr val="tx1"/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</a:rPr>
              <a:t> </a:t>
            </a:r>
            <a:r>
              <a:rPr lang="en-US" sz="2500" kern="0" dirty="0" err="1">
                <a:ln>
                  <a:solidFill>
                    <a:schemeClr val="tx1"/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</a:rPr>
              <a:t>kỹ</a:t>
            </a:r>
            <a:r>
              <a:rPr lang="en-US" sz="2500" kern="0" dirty="0">
                <a:ln>
                  <a:solidFill>
                    <a:schemeClr val="tx1"/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</a:rPr>
              <a:t> </a:t>
            </a:r>
            <a:r>
              <a:rPr lang="en-US" sz="2500" kern="0" dirty="0" err="1">
                <a:ln>
                  <a:solidFill>
                    <a:schemeClr val="tx1"/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</a:rPr>
              <a:t>năng</a:t>
            </a:r>
            <a:r>
              <a:rPr lang="en-US" sz="2500" kern="0" dirty="0">
                <a:ln>
                  <a:solidFill>
                    <a:schemeClr val="tx1"/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</a:rPr>
              <a:t> </a:t>
            </a:r>
            <a:r>
              <a:rPr lang="en-US" sz="2500" kern="0" dirty="0" err="1">
                <a:ln>
                  <a:solidFill>
                    <a:schemeClr val="tx1"/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</a:rPr>
              <a:t>quan</a:t>
            </a:r>
            <a:r>
              <a:rPr lang="en-US" sz="2500" kern="0" dirty="0">
                <a:ln>
                  <a:solidFill>
                    <a:schemeClr val="tx1"/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</a:rPr>
              <a:t> </a:t>
            </a:r>
            <a:r>
              <a:rPr lang="en-US" sz="2500" kern="0" dirty="0" err="1">
                <a:ln>
                  <a:solidFill>
                    <a:schemeClr val="tx1"/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</a:rPr>
              <a:t>sát</a:t>
            </a:r>
            <a:r>
              <a:rPr lang="en-US" sz="2500" kern="0" dirty="0">
                <a:ln>
                  <a:solidFill>
                    <a:schemeClr val="tx1"/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</a:rPr>
              <a:t>, </a:t>
            </a:r>
            <a:r>
              <a:rPr lang="en-US" sz="2500" kern="0" dirty="0" err="1">
                <a:ln>
                  <a:solidFill>
                    <a:schemeClr val="tx1"/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</a:rPr>
              <a:t>sáng</a:t>
            </a:r>
            <a:r>
              <a:rPr lang="en-US" sz="2500" kern="0" dirty="0">
                <a:ln>
                  <a:solidFill>
                    <a:schemeClr val="tx1"/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</a:rPr>
              <a:t> </a:t>
            </a:r>
            <a:r>
              <a:rPr lang="en-US" sz="2500" kern="0" dirty="0" err="1">
                <a:ln>
                  <a:solidFill>
                    <a:schemeClr val="tx1"/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</a:rPr>
              <a:t>tạo</a:t>
            </a:r>
            <a:r>
              <a:rPr lang="en-US" sz="2500" kern="0" dirty="0">
                <a:ln>
                  <a:solidFill>
                    <a:schemeClr val="tx1"/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</a:rPr>
              <a:t> </a:t>
            </a:r>
            <a:r>
              <a:rPr lang="en-US" sz="2500" kern="0" dirty="0" err="1">
                <a:ln>
                  <a:solidFill>
                    <a:schemeClr val="tx1"/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</a:rPr>
              <a:t>và</a:t>
            </a:r>
            <a:r>
              <a:rPr lang="en-US" sz="2500" kern="0" dirty="0">
                <a:ln>
                  <a:solidFill>
                    <a:schemeClr val="tx1"/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</a:rPr>
              <a:t> </a:t>
            </a:r>
            <a:r>
              <a:rPr lang="en-US" sz="2500" kern="0" dirty="0" err="1">
                <a:ln>
                  <a:solidFill>
                    <a:schemeClr val="tx1"/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</a:rPr>
              <a:t>tính</a:t>
            </a:r>
            <a:r>
              <a:rPr lang="en-US" sz="2500" kern="0" dirty="0">
                <a:ln>
                  <a:solidFill>
                    <a:schemeClr val="tx1"/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</a:rPr>
              <a:t> </a:t>
            </a:r>
            <a:r>
              <a:rPr lang="en-US" sz="2500" kern="0" dirty="0" err="1">
                <a:ln>
                  <a:solidFill>
                    <a:schemeClr val="tx1"/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</a:rPr>
              <a:t>thẩm</a:t>
            </a:r>
            <a:r>
              <a:rPr lang="en-US" sz="2500" kern="0" dirty="0">
                <a:ln>
                  <a:solidFill>
                    <a:schemeClr val="tx1"/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</a:rPr>
              <a:t> </a:t>
            </a:r>
            <a:r>
              <a:rPr lang="en-US" sz="2500" kern="0" dirty="0" err="1">
                <a:ln>
                  <a:solidFill>
                    <a:schemeClr val="tx1"/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</a:rPr>
              <a:t>mỹ</a:t>
            </a:r>
            <a:r>
              <a:rPr lang="en-US" sz="2500" kern="0" dirty="0">
                <a:ln>
                  <a:solidFill>
                    <a:schemeClr val="tx1"/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</a:rPr>
              <a:t> </a:t>
            </a:r>
            <a:r>
              <a:rPr lang="en-US" sz="2500" kern="0" dirty="0" err="1">
                <a:ln>
                  <a:solidFill>
                    <a:schemeClr val="tx1"/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</a:rPr>
              <a:t>của</a:t>
            </a:r>
            <a:r>
              <a:rPr lang="en-US" sz="2500" kern="0" dirty="0">
                <a:ln>
                  <a:solidFill>
                    <a:schemeClr val="tx1"/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</a:rPr>
              <a:t> </a:t>
            </a:r>
            <a:r>
              <a:rPr lang="en-US" sz="2500" kern="0" dirty="0" err="1">
                <a:ln>
                  <a:solidFill>
                    <a:schemeClr val="tx1"/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</a:rPr>
              <a:t>trẻ</a:t>
            </a:r>
            <a:r>
              <a:rPr lang="en-US" sz="2500" kern="0" dirty="0">
                <a:ln>
                  <a:solidFill>
                    <a:schemeClr val="tx1"/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</a:rPr>
              <a:t>.</a:t>
            </a:r>
          </a:p>
          <a:p>
            <a:pPr>
              <a:defRPr/>
            </a:pPr>
            <a:r>
              <a:rPr lang="en-US" sz="2500" kern="0" dirty="0" smtClean="0">
                <a:ln>
                  <a:solidFill>
                    <a:schemeClr val="tx1"/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</a:rPr>
              <a:t>- </a:t>
            </a:r>
            <a:r>
              <a:rPr lang="en-US" sz="2500" kern="0" dirty="0" err="1" smtClean="0">
                <a:ln>
                  <a:solidFill>
                    <a:schemeClr val="tx1"/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</a:rPr>
              <a:t>Luyện</a:t>
            </a:r>
            <a:r>
              <a:rPr lang="en-US" sz="2500" kern="0" dirty="0" smtClean="0">
                <a:ln>
                  <a:solidFill>
                    <a:schemeClr val="tx1"/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</a:rPr>
              <a:t> </a:t>
            </a:r>
            <a:r>
              <a:rPr lang="en-US" sz="2500" kern="0" dirty="0" err="1">
                <a:ln>
                  <a:solidFill>
                    <a:schemeClr val="tx1"/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</a:rPr>
              <a:t>kỹ</a:t>
            </a:r>
            <a:r>
              <a:rPr lang="en-US" sz="2500" kern="0" dirty="0">
                <a:ln>
                  <a:solidFill>
                    <a:schemeClr val="tx1"/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</a:rPr>
              <a:t> </a:t>
            </a:r>
            <a:r>
              <a:rPr lang="en-US" sz="2500" kern="0" dirty="0" err="1">
                <a:ln>
                  <a:solidFill>
                    <a:schemeClr val="tx1"/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</a:rPr>
              <a:t>năng</a:t>
            </a:r>
            <a:r>
              <a:rPr lang="en-US" sz="2500" kern="0" dirty="0">
                <a:ln>
                  <a:solidFill>
                    <a:schemeClr val="tx1"/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</a:rPr>
              <a:t> </a:t>
            </a:r>
            <a:r>
              <a:rPr lang="en-US" sz="2500" kern="0" dirty="0" err="1">
                <a:ln>
                  <a:solidFill>
                    <a:schemeClr val="tx1"/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</a:rPr>
              <a:t>tạo</a:t>
            </a:r>
            <a:r>
              <a:rPr lang="en-US" sz="2500" kern="0" dirty="0">
                <a:ln>
                  <a:solidFill>
                    <a:schemeClr val="tx1"/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</a:rPr>
              <a:t> </a:t>
            </a:r>
            <a:r>
              <a:rPr lang="en-US" sz="2500" kern="0" dirty="0" err="1" smtClean="0">
                <a:ln>
                  <a:solidFill>
                    <a:schemeClr val="tx1"/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</a:rPr>
              <a:t>hình</a:t>
            </a:r>
            <a:r>
              <a:rPr lang="en-US" sz="2500" kern="0" dirty="0" smtClean="0">
                <a:ln>
                  <a:solidFill>
                    <a:schemeClr val="tx1"/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</a:rPr>
              <a:t>, </a:t>
            </a:r>
            <a:r>
              <a:rPr lang="en-US" sz="2500" kern="0" dirty="0" err="1" smtClean="0">
                <a:ln>
                  <a:solidFill>
                    <a:schemeClr val="tx1"/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</a:rPr>
              <a:t>đính</a:t>
            </a:r>
            <a:r>
              <a:rPr lang="en-US" sz="2500" kern="0" dirty="0">
                <a:ln>
                  <a:solidFill>
                    <a:schemeClr val="tx1"/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</a:rPr>
              <a:t>, </a:t>
            </a:r>
            <a:r>
              <a:rPr lang="en-US" sz="2500" kern="0" dirty="0" err="1">
                <a:ln>
                  <a:solidFill>
                    <a:schemeClr val="tx1"/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</a:rPr>
              <a:t>dán</a:t>
            </a:r>
            <a:r>
              <a:rPr lang="en-US" sz="2500" kern="0" dirty="0">
                <a:ln>
                  <a:solidFill>
                    <a:schemeClr val="tx1"/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</a:rPr>
              <a:t>.</a:t>
            </a:r>
          </a:p>
          <a:p>
            <a:pPr marL="457200" indent="-457200">
              <a:buFontTx/>
              <a:buAutoNum type="arabicPeriod" startAt="3"/>
              <a:defRPr/>
            </a:pPr>
            <a:r>
              <a:rPr lang="en-US" sz="2500" kern="0" dirty="0" err="1">
                <a:ln>
                  <a:solidFill>
                    <a:schemeClr val="tx1"/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</a:rPr>
              <a:t>Thái</a:t>
            </a:r>
            <a:r>
              <a:rPr lang="en-US" sz="2500" kern="0" dirty="0">
                <a:ln>
                  <a:solidFill>
                    <a:schemeClr val="tx1"/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</a:rPr>
              <a:t> </a:t>
            </a:r>
            <a:r>
              <a:rPr lang="en-US" sz="2500" kern="0" dirty="0" err="1">
                <a:ln>
                  <a:solidFill>
                    <a:schemeClr val="tx1"/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</a:rPr>
              <a:t>độ</a:t>
            </a:r>
            <a:endParaRPr lang="en-US" sz="2500" kern="0" dirty="0">
              <a:ln>
                <a:solidFill>
                  <a:schemeClr val="tx1"/>
                </a:solidFill>
              </a:ln>
              <a:solidFill>
                <a:schemeClr val="tx1">
                  <a:lumMod val="85000"/>
                  <a:lumOff val="15000"/>
                </a:schemeClr>
              </a:solidFill>
              <a:effectLst/>
            </a:endParaRPr>
          </a:p>
          <a:p>
            <a:pPr>
              <a:defRPr/>
            </a:pPr>
            <a:r>
              <a:rPr lang="en-US" sz="2500" kern="0" dirty="0" smtClean="0">
                <a:ln>
                  <a:solidFill>
                    <a:schemeClr val="tx1"/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</a:rPr>
              <a:t>- </a:t>
            </a:r>
            <a:r>
              <a:rPr lang="en-US" sz="2500" kern="0" dirty="0" err="1" smtClean="0">
                <a:ln>
                  <a:solidFill>
                    <a:schemeClr val="tx1"/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</a:rPr>
              <a:t>Giáo</a:t>
            </a:r>
            <a:r>
              <a:rPr lang="en-US" sz="2500" kern="0" dirty="0" smtClean="0">
                <a:ln>
                  <a:solidFill>
                    <a:schemeClr val="tx1"/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</a:rPr>
              <a:t> </a:t>
            </a:r>
            <a:r>
              <a:rPr lang="en-US" sz="2500" kern="0" dirty="0" err="1">
                <a:ln>
                  <a:solidFill>
                    <a:schemeClr val="tx1"/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</a:rPr>
              <a:t>dục</a:t>
            </a:r>
            <a:r>
              <a:rPr lang="en-US" sz="2500" kern="0" dirty="0">
                <a:ln>
                  <a:solidFill>
                    <a:schemeClr val="tx1"/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</a:rPr>
              <a:t> </a:t>
            </a:r>
            <a:r>
              <a:rPr lang="en-US" sz="2500" kern="0" dirty="0" err="1">
                <a:ln>
                  <a:solidFill>
                    <a:schemeClr val="tx1"/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</a:rPr>
              <a:t>trẻ</a:t>
            </a:r>
            <a:r>
              <a:rPr lang="en-US" sz="2500" kern="0" dirty="0">
                <a:ln>
                  <a:solidFill>
                    <a:schemeClr val="tx1"/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</a:rPr>
              <a:t> </a:t>
            </a:r>
            <a:r>
              <a:rPr lang="en-US" sz="2500" kern="0" dirty="0" err="1">
                <a:ln>
                  <a:solidFill>
                    <a:schemeClr val="tx1"/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</a:rPr>
              <a:t>yêu</a:t>
            </a:r>
            <a:r>
              <a:rPr lang="en-US" sz="2500" kern="0" dirty="0">
                <a:ln>
                  <a:solidFill>
                    <a:schemeClr val="tx1"/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</a:rPr>
              <a:t> </a:t>
            </a:r>
            <a:r>
              <a:rPr lang="en-US" sz="2500" kern="0" dirty="0" err="1">
                <a:ln>
                  <a:solidFill>
                    <a:schemeClr val="tx1"/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</a:rPr>
              <a:t>thiên</a:t>
            </a:r>
            <a:r>
              <a:rPr lang="en-US" sz="2500" kern="0" dirty="0">
                <a:ln>
                  <a:solidFill>
                    <a:schemeClr val="tx1"/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</a:rPr>
              <a:t> </a:t>
            </a:r>
            <a:r>
              <a:rPr lang="en-US" sz="2500" kern="0" dirty="0" err="1">
                <a:ln>
                  <a:solidFill>
                    <a:schemeClr val="tx1"/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</a:rPr>
              <a:t>nhiên</a:t>
            </a:r>
            <a:r>
              <a:rPr lang="en-US" sz="2500" kern="0" dirty="0">
                <a:ln>
                  <a:solidFill>
                    <a:schemeClr val="tx1"/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</a:rPr>
              <a:t>, </a:t>
            </a:r>
            <a:r>
              <a:rPr lang="en-US" sz="2500" kern="0" dirty="0" err="1">
                <a:ln>
                  <a:solidFill>
                    <a:schemeClr val="tx1"/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</a:rPr>
              <a:t>bảo</a:t>
            </a:r>
            <a:r>
              <a:rPr lang="en-US" sz="2500" kern="0" dirty="0">
                <a:ln>
                  <a:solidFill>
                    <a:schemeClr val="tx1"/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</a:rPr>
              <a:t> </a:t>
            </a:r>
            <a:r>
              <a:rPr lang="en-US" sz="2500" kern="0" dirty="0" err="1">
                <a:ln>
                  <a:solidFill>
                    <a:schemeClr val="tx1"/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</a:rPr>
              <a:t>vệ</a:t>
            </a:r>
            <a:r>
              <a:rPr lang="en-US" sz="2500" kern="0" dirty="0">
                <a:ln>
                  <a:solidFill>
                    <a:schemeClr val="tx1"/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</a:rPr>
              <a:t> </a:t>
            </a:r>
            <a:r>
              <a:rPr lang="en-US" sz="2500" kern="0" dirty="0" err="1">
                <a:ln>
                  <a:solidFill>
                    <a:schemeClr val="tx1"/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</a:rPr>
              <a:t>cây</a:t>
            </a:r>
            <a:r>
              <a:rPr lang="en-US" sz="2500" kern="0" dirty="0">
                <a:ln>
                  <a:solidFill>
                    <a:schemeClr val="tx1"/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</a:rPr>
              <a:t> </a:t>
            </a:r>
            <a:r>
              <a:rPr lang="en-US" sz="2500" kern="0" dirty="0" err="1">
                <a:ln>
                  <a:solidFill>
                    <a:schemeClr val="tx1"/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</a:rPr>
              <a:t>xanh</a:t>
            </a:r>
            <a:r>
              <a:rPr lang="en-US" sz="2500" kern="0" dirty="0">
                <a:ln>
                  <a:solidFill>
                    <a:schemeClr val="tx1"/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</a:rPr>
              <a:t>.</a:t>
            </a:r>
          </a:p>
          <a:p>
            <a:pPr>
              <a:defRPr/>
            </a:pPr>
            <a:r>
              <a:rPr lang="en-US" sz="2500" kern="0" dirty="0" smtClean="0">
                <a:ln>
                  <a:solidFill>
                    <a:schemeClr val="tx1"/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</a:rPr>
              <a:t>- </a:t>
            </a:r>
            <a:r>
              <a:rPr lang="en-US" sz="2500" kern="0" dirty="0" err="1" smtClean="0">
                <a:ln>
                  <a:solidFill>
                    <a:schemeClr val="tx1"/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</a:rPr>
              <a:t>Giáo</a:t>
            </a:r>
            <a:r>
              <a:rPr lang="en-US" sz="2500" kern="0" dirty="0" smtClean="0">
                <a:ln>
                  <a:solidFill>
                    <a:schemeClr val="tx1"/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</a:rPr>
              <a:t> </a:t>
            </a:r>
            <a:r>
              <a:rPr lang="en-US" sz="2500" kern="0" dirty="0" err="1">
                <a:ln>
                  <a:solidFill>
                    <a:schemeClr val="tx1"/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</a:rPr>
              <a:t>dục</a:t>
            </a:r>
            <a:r>
              <a:rPr lang="en-US" sz="2500" kern="0" dirty="0">
                <a:ln>
                  <a:solidFill>
                    <a:schemeClr val="tx1"/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</a:rPr>
              <a:t> </a:t>
            </a:r>
            <a:r>
              <a:rPr lang="en-US" sz="2500" kern="0" dirty="0" err="1">
                <a:ln>
                  <a:solidFill>
                    <a:schemeClr val="tx1"/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</a:rPr>
              <a:t>trẻ</a:t>
            </a:r>
            <a:r>
              <a:rPr lang="en-US" sz="2500" kern="0" dirty="0">
                <a:ln>
                  <a:solidFill>
                    <a:schemeClr val="tx1"/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</a:rPr>
              <a:t> </a:t>
            </a:r>
            <a:r>
              <a:rPr lang="en-US" sz="2500" kern="0" dirty="0" err="1">
                <a:ln>
                  <a:solidFill>
                    <a:schemeClr val="tx1"/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</a:rPr>
              <a:t>biết</a:t>
            </a:r>
            <a:r>
              <a:rPr lang="en-US" sz="2500" kern="0" dirty="0">
                <a:ln>
                  <a:solidFill>
                    <a:schemeClr val="tx1"/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</a:rPr>
              <a:t> </a:t>
            </a:r>
            <a:r>
              <a:rPr lang="en-US" sz="2500" kern="0" dirty="0" err="1">
                <a:ln>
                  <a:solidFill>
                    <a:schemeClr val="tx1"/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</a:rPr>
              <a:t>yêu</a:t>
            </a:r>
            <a:r>
              <a:rPr lang="en-US" sz="2500" kern="0" dirty="0">
                <a:ln>
                  <a:solidFill>
                    <a:schemeClr val="tx1"/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</a:rPr>
              <a:t> </a:t>
            </a:r>
            <a:r>
              <a:rPr lang="en-US" sz="2500" kern="0" dirty="0" err="1">
                <a:ln>
                  <a:solidFill>
                    <a:schemeClr val="tx1"/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</a:rPr>
              <a:t>quý</a:t>
            </a:r>
            <a:r>
              <a:rPr lang="en-US" sz="2500" kern="0" dirty="0">
                <a:ln>
                  <a:solidFill>
                    <a:schemeClr val="tx1"/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</a:rPr>
              <a:t> </a:t>
            </a:r>
            <a:r>
              <a:rPr lang="en-US" sz="2500" kern="0" dirty="0" err="1">
                <a:ln>
                  <a:solidFill>
                    <a:schemeClr val="tx1"/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</a:rPr>
              <a:t>sản</a:t>
            </a:r>
            <a:r>
              <a:rPr lang="en-US" sz="2500" kern="0" dirty="0">
                <a:ln>
                  <a:solidFill>
                    <a:schemeClr val="tx1"/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</a:rPr>
              <a:t> </a:t>
            </a:r>
            <a:r>
              <a:rPr lang="en-US" sz="2500" kern="0" dirty="0" err="1">
                <a:ln>
                  <a:solidFill>
                    <a:schemeClr val="tx1"/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</a:rPr>
              <a:t>phảm</a:t>
            </a:r>
            <a:r>
              <a:rPr lang="en-US" sz="2500" kern="0" dirty="0">
                <a:ln>
                  <a:solidFill>
                    <a:schemeClr val="tx1"/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</a:rPr>
              <a:t> </a:t>
            </a:r>
            <a:r>
              <a:rPr lang="en-US" sz="2500" kern="0" dirty="0" err="1">
                <a:ln>
                  <a:solidFill>
                    <a:schemeClr val="tx1"/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</a:rPr>
              <a:t>của</a:t>
            </a:r>
            <a:r>
              <a:rPr lang="en-US" sz="2500" kern="0" dirty="0">
                <a:ln>
                  <a:solidFill>
                    <a:schemeClr val="tx1"/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</a:rPr>
              <a:t> </a:t>
            </a:r>
            <a:r>
              <a:rPr lang="en-US" sz="2500" kern="0" dirty="0" err="1">
                <a:ln>
                  <a:solidFill>
                    <a:schemeClr val="tx1"/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</a:rPr>
              <a:t>mình</a:t>
            </a:r>
            <a:r>
              <a:rPr lang="en-US" sz="2500" kern="0" dirty="0">
                <a:ln>
                  <a:solidFill>
                    <a:schemeClr val="tx1"/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</a:rPr>
              <a:t> </a:t>
            </a:r>
            <a:r>
              <a:rPr lang="en-US" sz="2500" kern="0" dirty="0" err="1">
                <a:ln>
                  <a:solidFill>
                    <a:schemeClr val="tx1"/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</a:rPr>
              <a:t>làm</a:t>
            </a:r>
            <a:r>
              <a:rPr lang="en-US" sz="2500" kern="0" dirty="0">
                <a:ln>
                  <a:solidFill>
                    <a:schemeClr val="tx1"/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</a:rPr>
              <a:t> </a:t>
            </a:r>
            <a:r>
              <a:rPr lang="en-US" sz="2500" kern="0" dirty="0" err="1">
                <a:ln>
                  <a:solidFill>
                    <a:schemeClr val="tx1"/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</a:rPr>
              <a:t>ra.</a:t>
            </a:r>
            <a:endParaRPr lang="en-US" sz="2500" kern="0" dirty="0">
              <a:ln>
                <a:solidFill>
                  <a:schemeClr val="tx1"/>
                </a:solidFill>
              </a:ln>
              <a:solidFill>
                <a:schemeClr val="tx1">
                  <a:lumMod val="85000"/>
                  <a:lumOff val="15000"/>
                </a:schemeClr>
              </a:solidFill>
              <a:effectLst/>
            </a:endParaRPr>
          </a:p>
        </p:txBody>
      </p:sp>
      <p:pic>
        <p:nvPicPr>
          <p:cNvPr id="22" name="Picture 10" descr="FIREWK3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4373" y="3408362"/>
            <a:ext cx="1219200" cy="955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" name="Picture 10" descr="FIREWK3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1400" y="1981200"/>
            <a:ext cx="1752600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" name="Picture 10" descr="FIREWK3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4267200"/>
            <a:ext cx="1219200" cy="955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5" name="Group 308"/>
          <p:cNvGrpSpPr>
            <a:grpSpLocks/>
          </p:cNvGrpSpPr>
          <p:nvPr/>
        </p:nvGrpSpPr>
        <p:grpSpPr bwMode="auto">
          <a:xfrm>
            <a:off x="9637502" y="762000"/>
            <a:ext cx="573298" cy="666835"/>
            <a:chOff x="3115" y="0"/>
            <a:chExt cx="2170" cy="2486"/>
          </a:xfrm>
        </p:grpSpPr>
        <p:grpSp>
          <p:nvGrpSpPr>
            <p:cNvPr id="27" name="Group 309"/>
            <p:cNvGrpSpPr>
              <a:grpSpLocks/>
            </p:cNvGrpSpPr>
            <p:nvPr/>
          </p:nvGrpSpPr>
          <p:grpSpPr bwMode="auto">
            <a:xfrm>
              <a:off x="4080" y="1910"/>
              <a:ext cx="768" cy="576"/>
              <a:chOff x="0" y="0"/>
              <a:chExt cx="768" cy="576"/>
            </a:xfrm>
          </p:grpSpPr>
          <p:sp>
            <p:nvSpPr>
              <p:cNvPr id="159" name="Oval 310"/>
              <p:cNvSpPr>
                <a:spLocks noChangeArrowheads="1"/>
              </p:cNvSpPr>
              <p:nvPr/>
            </p:nvSpPr>
            <p:spPr bwMode="hidden">
              <a:xfrm>
                <a:off x="0" y="0"/>
                <a:ext cx="768" cy="576"/>
              </a:xfrm>
              <a:prstGeom prst="ellipse">
                <a:avLst/>
              </a:prstGeom>
              <a:gradFill rotWithShape="1">
                <a:gsLst>
                  <a:gs pos="0">
                    <a:srgbClr val="760076"/>
                  </a:gs>
                  <a:gs pos="100000">
                    <a:srgbClr val="FF00FF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60" name="Oval 311"/>
              <p:cNvSpPr>
                <a:spLocks noChangeArrowheads="1"/>
              </p:cNvSpPr>
              <p:nvPr/>
            </p:nvSpPr>
            <p:spPr bwMode="hidden">
              <a:xfrm>
                <a:off x="276" y="252"/>
                <a:ext cx="185" cy="108"/>
              </a:xfrm>
              <a:prstGeom prst="ellipse">
                <a:avLst/>
              </a:prstGeom>
              <a:gradFill rotWithShape="0">
                <a:gsLst>
                  <a:gs pos="0">
                    <a:srgbClr val="BBE0E3"/>
                  </a:gs>
                  <a:gs pos="100000">
                    <a:srgbClr val="808080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</p:grpSp>
        <p:grpSp>
          <p:nvGrpSpPr>
            <p:cNvPr id="28" name="Group 312"/>
            <p:cNvGrpSpPr>
              <a:grpSpLocks/>
            </p:cNvGrpSpPr>
            <p:nvPr/>
          </p:nvGrpSpPr>
          <p:grpSpPr bwMode="auto">
            <a:xfrm>
              <a:off x="4257" y="1103"/>
              <a:ext cx="768" cy="576"/>
              <a:chOff x="0" y="0"/>
              <a:chExt cx="768" cy="576"/>
            </a:xfrm>
          </p:grpSpPr>
          <p:sp>
            <p:nvSpPr>
              <p:cNvPr id="157" name="Oval 313"/>
              <p:cNvSpPr>
                <a:spLocks noChangeArrowheads="1"/>
              </p:cNvSpPr>
              <p:nvPr/>
            </p:nvSpPr>
            <p:spPr bwMode="hidden">
              <a:xfrm>
                <a:off x="0" y="0"/>
                <a:ext cx="768" cy="576"/>
              </a:xfrm>
              <a:prstGeom prst="ellipse">
                <a:avLst/>
              </a:prstGeom>
              <a:gradFill rotWithShape="0">
                <a:gsLst>
                  <a:gs pos="0">
                    <a:srgbClr val="FFFFFF"/>
                  </a:gs>
                  <a:gs pos="100000">
                    <a:srgbClr val="00FF00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58" name="Oval 314"/>
              <p:cNvSpPr>
                <a:spLocks noChangeArrowheads="1"/>
              </p:cNvSpPr>
              <p:nvPr/>
            </p:nvSpPr>
            <p:spPr bwMode="hidden">
              <a:xfrm>
                <a:off x="276" y="252"/>
                <a:ext cx="185" cy="108"/>
              </a:xfrm>
              <a:prstGeom prst="ellipse">
                <a:avLst/>
              </a:prstGeom>
              <a:gradFill rotWithShape="0">
                <a:gsLst>
                  <a:gs pos="0">
                    <a:srgbClr val="BBE0E3"/>
                  </a:gs>
                  <a:gs pos="100000">
                    <a:srgbClr val="808080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</p:grpSp>
        <p:grpSp>
          <p:nvGrpSpPr>
            <p:cNvPr id="29" name="Group 315"/>
            <p:cNvGrpSpPr>
              <a:grpSpLocks/>
            </p:cNvGrpSpPr>
            <p:nvPr/>
          </p:nvGrpSpPr>
          <p:grpSpPr bwMode="auto">
            <a:xfrm>
              <a:off x="3134" y="0"/>
              <a:ext cx="768" cy="576"/>
              <a:chOff x="0" y="0"/>
              <a:chExt cx="768" cy="576"/>
            </a:xfrm>
          </p:grpSpPr>
          <p:sp>
            <p:nvSpPr>
              <p:cNvPr id="155" name="Oval 316"/>
              <p:cNvSpPr>
                <a:spLocks noChangeArrowheads="1"/>
              </p:cNvSpPr>
              <p:nvPr/>
            </p:nvSpPr>
            <p:spPr bwMode="hidden">
              <a:xfrm>
                <a:off x="0" y="0"/>
                <a:ext cx="768" cy="576"/>
              </a:xfrm>
              <a:prstGeom prst="ellipse">
                <a:avLst/>
              </a:prstGeom>
              <a:gradFill rotWithShape="0">
                <a:gsLst>
                  <a:gs pos="0">
                    <a:srgbClr val="FFFFFF"/>
                  </a:gs>
                  <a:gs pos="100000">
                    <a:srgbClr val="0000FF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56" name="Oval 317"/>
              <p:cNvSpPr>
                <a:spLocks noChangeArrowheads="1"/>
              </p:cNvSpPr>
              <p:nvPr/>
            </p:nvSpPr>
            <p:spPr bwMode="hidden">
              <a:xfrm>
                <a:off x="276" y="252"/>
                <a:ext cx="185" cy="108"/>
              </a:xfrm>
              <a:prstGeom prst="ellipse">
                <a:avLst/>
              </a:prstGeom>
              <a:gradFill rotWithShape="0">
                <a:gsLst>
                  <a:gs pos="0">
                    <a:srgbClr val="BBE0E3"/>
                  </a:gs>
                  <a:gs pos="100000">
                    <a:srgbClr val="808080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</p:grpSp>
        <p:grpSp>
          <p:nvGrpSpPr>
            <p:cNvPr id="30" name="Group 318"/>
            <p:cNvGrpSpPr>
              <a:grpSpLocks/>
            </p:cNvGrpSpPr>
            <p:nvPr/>
          </p:nvGrpSpPr>
          <p:grpSpPr bwMode="auto">
            <a:xfrm>
              <a:off x="3115" y="0"/>
              <a:ext cx="2170" cy="1702"/>
              <a:chOff x="3115" y="0"/>
              <a:chExt cx="2170" cy="1702"/>
            </a:xfrm>
          </p:grpSpPr>
          <p:grpSp>
            <p:nvGrpSpPr>
              <p:cNvPr id="31" name="Group 319"/>
              <p:cNvGrpSpPr>
                <a:grpSpLocks/>
              </p:cNvGrpSpPr>
              <p:nvPr/>
            </p:nvGrpSpPr>
            <p:grpSpPr bwMode="auto">
              <a:xfrm>
                <a:off x="3640" y="308"/>
                <a:ext cx="1145" cy="844"/>
                <a:chOff x="1265" y="814"/>
                <a:chExt cx="2919" cy="2151"/>
              </a:xfrm>
            </p:grpSpPr>
            <p:sp>
              <p:nvSpPr>
                <p:cNvPr id="153" name="Oval 320"/>
                <p:cNvSpPr>
                  <a:spLocks noChangeArrowheads="1"/>
                </p:cNvSpPr>
                <p:nvPr/>
              </p:nvSpPr>
              <p:spPr bwMode="hidden">
                <a:xfrm>
                  <a:off x="1265" y="814"/>
                  <a:ext cx="2919" cy="2151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808080"/>
                    </a:gs>
                    <a:gs pos="100000">
                      <a:srgbClr val="FFFFFF"/>
                    </a:gs>
                  </a:gsLst>
                  <a:path path="shape">
                    <a:fillToRect l="50000" t="50000" r="50000" b="50000"/>
                  </a:path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154" name="Oval 321"/>
                <p:cNvSpPr>
                  <a:spLocks noChangeArrowheads="1"/>
                </p:cNvSpPr>
                <p:nvPr/>
              </p:nvSpPr>
              <p:spPr bwMode="hidden">
                <a:xfrm>
                  <a:off x="2380" y="1601"/>
                  <a:ext cx="579" cy="406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333399"/>
                    </a:gs>
                    <a:gs pos="100000">
                      <a:srgbClr val="808080"/>
                    </a:gs>
                  </a:gsLst>
                  <a:path path="shape">
                    <a:fillToRect l="50000" t="50000" r="50000" b="50000"/>
                  </a:path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</p:grpSp>
          <p:grpSp>
            <p:nvGrpSpPr>
              <p:cNvPr id="32" name="Group 322"/>
              <p:cNvGrpSpPr>
                <a:grpSpLocks/>
              </p:cNvGrpSpPr>
              <p:nvPr/>
            </p:nvGrpSpPr>
            <p:grpSpPr bwMode="auto">
              <a:xfrm>
                <a:off x="3115" y="0"/>
                <a:ext cx="2145" cy="1702"/>
                <a:chOff x="3115" y="0"/>
                <a:chExt cx="2145" cy="1702"/>
              </a:xfrm>
            </p:grpSpPr>
            <p:grpSp>
              <p:nvGrpSpPr>
                <p:cNvPr id="55" name="Group 323"/>
                <p:cNvGrpSpPr>
                  <a:grpSpLocks/>
                </p:cNvGrpSpPr>
                <p:nvPr/>
              </p:nvGrpSpPr>
              <p:grpSpPr bwMode="auto">
                <a:xfrm>
                  <a:off x="4505" y="589"/>
                  <a:ext cx="493" cy="912"/>
                  <a:chOff x="3471" y="1530"/>
                  <a:chExt cx="1258" cy="2327"/>
                </a:xfrm>
              </p:grpSpPr>
              <p:sp>
                <p:nvSpPr>
                  <p:cNvPr id="151" name="Freeform 324"/>
                  <p:cNvSpPr>
                    <a:spLocks/>
                  </p:cNvSpPr>
                  <p:nvPr/>
                </p:nvSpPr>
                <p:spPr bwMode="hidden">
                  <a:xfrm rot="2711884">
                    <a:off x="2765" y="2236"/>
                    <a:ext cx="1724" cy="312"/>
                  </a:xfrm>
                  <a:custGeom>
                    <a:avLst/>
                    <a:gdLst>
                      <a:gd name="T0" fmla="*/ 0 w 2736"/>
                      <a:gd name="T1" fmla="*/ 504 h 504"/>
                      <a:gd name="T2" fmla="*/ 864 w 2736"/>
                      <a:gd name="T3" fmla="*/ 168 h 504"/>
                      <a:gd name="T4" fmla="*/ 1776 w 2736"/>
                      <a:gd name="T5" fmla="*/ 24 h 504"/>
                      <a:gd name="T6" fmla="*/ 2736 w 2736"/>
                      <a:gd name="T7" fmla="*/ 24 h 504"/>
                      <a:gd name="T8" fmla="*/ 2720 w 2736"/>
                      <a:gd name="T9" fmla="*/ 103 h 504"/>
                      <a:gd name="T10" fmla="*/ 1764 w 2736"/>
                      <a:gd name="T11" fmla="*/ 103 h 504"/>
                      <a:gd name="T12" fmla="*/ 654 w 2736"/>
                      <a:gd name="T13" fmla="*/ 292 h 504"/>
                      <a:gd name="T14" fmla="*/ 0 w 2736"/>
                      <a:gd name="T15" fmla="*/ 504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736"/>
                      <a:gd name="T25" fmla="*/ 0 h 504"/>
                      <a:gd name="T26" fmla="*/ 2736 w 2736"/>
                      <a:gd name="T27" fmla="*/ 504 h 504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333399"/>
                      </a:gs>
                      <a:gs pos="100000">
                        <a:srgbClr val="99CC00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</a:endParaRPr>
                  </a:p>
                </p:txBody>
              </p:sp>
              <p:sp>
                <p:nvSpPr>
                  <p:cNvPr id="152" name="Freeform 325"/>
                  <p:cNvSpPr>
                    <a:spLocks/>
                  </p:cNvSpPr>
                  <p:nvPr/>
                </p:nvSpPr>
                <p:spPr bwMode="hidden">
                  <a:xfrm rot="2711884">
                    <a:off x="4021" y="3150"/>
                    <a:ext cx="925" cy="490"/>
                  </a:xfrm>
                  <a:custGeom>
                    <a:avLst/>
                    <a:gdLst>
                      <a:gd name="T0" fmla="*/ 5 w 1769"/>
                      <a:gd name="T1" fmla="*/ 8 h 791"/>
                      <a:gd name="T2" fmla="*/ 485 w 1769"/>
                      <a:gd name="T3" fmla="*/ 56 h 791"/>
                      <a:gd name="T4" fmla="*/ 1157 w 1769"/>
                      <a:gd name="T5" fmla="*/ 200 h 791"/>
                      <a:gd name="T6" fmla="*/ 1611 w 1769"/>
                      <a:gd name="T7" fmla="*/ 432 h 791"/>
                      <a:gd name="T8" fmla="*/ 1756 w 1769"/>
                      <a:gd name="T9" fmla="*/ 609 h 791"/>
                      <a:gd name="T10" fmla="*/ 1689 w 1769"/>
                      <a:gd name="T11" fmla="*/ 787 h 791"/>
                      <a:gd name="T12" fmla="*/ 1589 w 1769"/>
                      <a:gd name="T13" fmla="*/ 632 h 791"/>
                      <a:gd name="T14" fmla="*/ 1389 w 1769"/>
                      <a:gd name="T15" fmla="*/ 454 h 791"/>
                      <a:gd name="T16" fmla="*/ 1109 w 1769"/>
                      <a:gd name="T17" fmla="*/ 296 h 791"/>
                      <a:gd name="T18" fmla="*/ 581 w 1769"/>
                      <a:gd name="T19" fmla="*/ 152 h 791"/>
                      <a:gd name="T20" fmla="*/ 0 w 1769"/>
                      <a:gd name="T21" fmla="*/ 76 h 791"/>
                      <a:gd name="T22" fmla="*/ 5 w 1769"/>
                      <a:gd name="T23" fmla="*/ 8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w 1769"/>
                      <a:gd name="T37" fmla="*/ 0 h 791"/>
                      <a:gd name="T38" fmla="*/ 1769 w 1769"/>
                      <a:gd name="T39" fmla="*/ 791 h 791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T36" t="T37" r="T38" b="T39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99CC00"/>
                      </a:gs>
                      <a:gs pos="100000">
                        <a:srgbClr val="FFFFFF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</a:endParaRPr>
                  </a:p>
                </p:txBody>
              </p:sp>
            </p:grpSp>
            <p:grpSp>
              <p:nvGrpSpPr>
                <p:cNvPr id="56" name="Group 326"/>
                <p:cNvGrpSpPr>
                  <a:grpSpLocks/>
                </p:cNvGrpSpPr>
                <p:nvPr/>
              </p:nvGrpSpPr>
              <p:grpSpPr bwMode="auto">
                <a:xfrm>
                  <a:off x="4267" y="781"/>
                  <a:ext cx="966" cy="522"/>
                  <a:chOff x="2864" y="2019"/>
                  <a:chExt cx="2463" cy="1332"/>
                </a:xfrm>
              </p:grpSpPr>
              <p:sp>
                <p:nvSpPr>
                  <p:cNvPr id="149" name="Freeform 327"/>
                  <p:cNvSpPr>
                    <a:spLocks/>
                  </p:cNvSpPr>
                  <p:nvPr/>
                </p:nvSpPr>
                <p:spPr bwMode="hidden">
                  <a:xfrm rot="2104081">
                    <a:off x="2864" y="2019"/>
                    <a:ext cx="1814" cy="347"/>
                  </a:xfrm>
                  <a:custGeom>
                    <a:avLst/>
                    <a:gdLst>
                      <a:gd name="T0" fmla="*/ 0 w 2736"/>
                      <a:gd name="T1" fmla="*/ 504 h 504"/>
                      <a:gd name="T2" fmla="*/ 864 w 2736"/>
                      <a:gd name="T3" fmla="*/ 168 h 504"/>
                      <a:gd name="T4" fmla="*/ 1776 w 2736"/>
                      <a:gd name="T5" fmla="*/ 24 h 504"/>
                      <a:gd name="T6" fmla="*/ 2736 w 2736"/>
                      <a:gd name="T7" fmla="*/ 24 h 504"/>
                      <a:gd name="T8" fmla="*/ 2720 w 2736"/>
                      <a:gd name="T9" fmla="*/ 103 h 504"/>
                      <a:gd name="T10" fmla="*/ 1764 w 2736"/>
                      <a:gd name="T11" fmla="*/ 103 h 504"/>
                      <a:gd name="T12" fmla="*/ 654 w 2736"/>
                      <a:gd name="T13" fmla="*/ 292 h 504"/>
                      <a:gd name="T14" fmla="*/ 0 w 2736"/>
                      <a:gd name="T15" fmla="*/ 504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736"/>
                      <a:gd name="T25" fmla="*/ 0 h 504"/>
                      <a:gd name="T26" fmla="*/ 2736 w 2736"/>
                      <a:gd name="T27" fmla="*/ 504 h 504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333399"/>
                      </a:gs>
                      <a:gs pos="100000">
                        <a:srgbClr val="99CC00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</a:endParaRPr>
                  </a:p>
                </p:txBody>
              </p:sp>
              <p:sp>
                <p:nvSpPr>
                  <p:cNvPr id="150" name="Freeform 328"/>
                  <p:cNvSpPr>
                    <a:spLocks/>
                  </p:cNvSpPr>
                  <p:nvPr/>
                </p:nvSpPr>
                <p:spPr bwMode="hidden">
                  <a:xfrm rot="2104081">
                    <a:off x="4353" y="2806"/>
                    <a:ext cx="974" cy="545"/>
                  </a:xfrm>
                  <a:custGeom>
                    <a:avLst/>
                    <a:gdLst>
                      <a:gd name="T0" fmla="*/ 5 w 1769"/>
                      <a:gd name="T1" fmla="*/ 8 h 791"/>
                      <a:gd name="T2" fmla="*/ 485 w 1769"/>
                      <a:gd name="T3" fmla="*/ 56 h 791"/>
                      <a:gd name="T4" fmla="*/ 1157 w 1769"/>
                      <a:gd name="T5" fmla="*/ 200 h 791"/>
                      <a:gd name="T6" fmla="*/ 1611 w 1769"/>
                      <a:gd name="T7" fmla="*/ 432 h 791"/>
                      <a:gd name="T8" fmla="*/ 1756 w 1769"/>
                      <a:gd name="T9" fmla="*/ 609 h 791"/>
                      <a:gd name="T10" fmla="*/ 1689 w 1769"/>
                      <a:gd name="T11" fmla="*/ 787 h 791"/>
                      <a:gd name="T12" fmla="*/ 1589 w 1769"/>
                      <a:gd name="T13" fmla="*/ 632 h 791"/>
                      <a:gd name="T14" fmla="*/ 1389 w 1769"/>
                      <a:gd name="T15" fmla="*/ 454 h 791"/>
                      <a:gd name="T16" fmla="*/ 1109 w 1769"/>
                      <a:gd name="T17" fmla="*/ 296 h 791"/>
                      <a:gd name="T18" fmla="*/ 581 w 1769"/>
                      <a:gd name="T19" fmla="*/ 152 h 791"/>
                      <a:gd name="T20" fmla="*/ 0 w 1769"/>
                      <a:gd name="T21" fmla="*/ 76 h 791"/>
                      <a:gd name="T22" fmla="*/ 5 w 1769"/>
                      <a:gd name="T23" fmla="*/ 8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w 1769"/>
                      <a:gd name="T37" fmla="*/ 0 h 791"/>
                      <a:gd name="T38" fmla="*/ 1769 w 1769"/>
                      <a:gd name="T39" fmla="*/ 791 h 791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T36" t="T37" r="T38" b="T39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99CC00"/>
                      </a:gs>
                      <a:gs pos="100000">
                        <a:srgbClr val="FFFFFF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</a:endParaRPr>
                  </a:p>
                </p:txBody>
              </p:sp>
            </p:grpSp>
            <p:grpSp>
              <p:nvGrpSpPr>
                <p:cNvPr id="57" name="Group 329"/>
                <p:cNvGrpSpPr>
                  <a:grpSpLocks/>
                </p:cNvGrpSpPr>
                <p:nvPr/>
              </p:nvGrpSpPr>
              <p:grpSpPr bwMode="auto">
                <a:xfrm>
                  <a:off x="4280" y="707"/>
                  <a:ext cx="971" cy="417"/>
                  <a:chOff x="2897" y="1832"/>
                  <a:chExt cx="2477" cy="1064"/>
                </a:xfrm>
              </p:grpSpPr>
              <p:sp>
                <p:nvSpPr>
                  <p:cNvPr id="147" name="Freeform 330"/>
                  <p:cNvSpPr>
                    <a:spLocks/>
                  </p:cNvSpPr>
                  <p:nvPr/>
                </p:nvSpPr>
                <p:spPr bwMode="hidden">
                  <a:xfrm rot="1582915">
                    <a:off x="2897" y="1832"/>
                    <a:ext cx="1736" cy="304"/>
                  </a:xfrm>
                  <a:custGeom>
                    <a:avLst/>
                    <a:gdLst>
                      <a:gd name="T0" fmla="*/ 0 w 2736"/>
                      <a:gd name="T1" fmla="*/ 504 h 504"/>
                      <a:gd name="T2" fmla="*/ 864 w 2736"/>
                      <a:gd name="T3" fmla="*/ 168 h 504"/>
                      <a:gd name="T4" fmla="*/ 1776 w 2736"/>
                      <a:gd name="T5" fmla="*/ 24 h 504"/>
                      <a:gd name="T6" fmla="*/ 2736 w 2736"/>
                      <a:gd name="T7" fmla="*/ 24 h 504"/>
                      <a:gd name="T8" fmla="*/ 2720 w 2736"/>
                      <a:gd name="T9" fmla="*/ 103 h 504"/>
                      <a:gd name="T10" fmla="*/ 1764 w 2736"/>
                      <a:gd name="T11" fmla="*/ 103 h 504"/>
                      <a:gd name="T12" fmla="*/ 654 w 2736"/>
                      <a:gd name="T13" fmla="*/ 292 h 504"/>
                      <a:gd name="T14" fmla="*/ 0 w 2736"/>
                      <a:gd name="T15" fmla="*/ 504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736"/>
                      <a:gd name="T25" fmla="*/ 0 h 504"/>
                      <a:gd name="T26" fmla="*/ 2736 w 2736"/>
                      <a:gd name="T27" fmla="*/ 504 h 504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333399"/>
                      </a:gs>
                      <a:gs pos="100000">
                        <a:srgbClr val="99CC00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</a:endParaRPr>
                  </a:p>
                </p:txBody>
              </p:sp>
              <p:sp>
                <p:nvSpPr>
                  <p:cNvPr id="148" name="Freeform 331"/>
                  <p:cNvSpPr>
                    <a:spLocks/>
                  </p:cNvSpPr>
                  <p:nvPr/>
                </p:nvSpPr>
                <p:spPr bwMode="hidden">
                  <a:xfrm rot="1582915">
                    <a:off x="4442" y="2420"/>
                    <a:ext cx="932" cy="476"/>
                  </a:xfrm>
                  <a:custGeom>
                    <a:avLst/>
                    <a:gdLst>
                      <a:gd name="T0" fmla="*/ 5 w 1769"/>
                      <a:gd name="T1" fmla="*/ 8 h 791"/>
                      <a:gd name="T2" fmla="*/ 485 w 1769"/>
                      <a:gd name="T3" fmla="*/ 56 h 791"/>
                      <a:gd name="T4" fmla="*/ 1157 w 1769"/>
                      <a:gd name="T5" fmla="*/ 200 h 791"/>
                      <a:gd name="T6" fmla="*/ 1611 w 1769"/>
                      <a:gd name="T7" fmla="*/ 432 h 791"/>
                      <a:gd name="T8" fmla="*/ 1756 w 1769"/>
                      <a:gd name="T9" fmla="*/ 609 h 791"/>
                      <a:gd name="T10" fmla="*/ 1689 w 1769"/>
                      <a:gd name="T11" fmla="*/ 787 h 791"/>
                      <a:gd name="T12" fmla="*/ 1589 w 1769"/>
                      <a:gd name="T13" fmla="*/ 632 h 791"/>
                      <a:gd name="T14" fmla="*/ 1389 w 1769"/>
                      <a:gd name="T15" fmla="*/ 454 h 791"/>
                      <a:gd name="T16" fmla="*/ 1109 w 1769"/>
                      <a:gd name="T17" fmla="*/ 296 h 791"/>
                      <a:gd name="T18" fmla="*/ 581 w 1769"/>
                      <a:gd name="T19" fmla="*/ 152 h 791"/>
                      <a:gd name="T20" fmla="*/ 0 w 1769"/>
                      <a:gd name="T21" fmla="*/ 76 h 791"/>
                      <a:gd name="T22" fmla="*/ 5 w 1769"/>
                      <a:gd name="T23" fmla="*/ 8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w 1769"/>
                      <a:gd name="T37" fmla="*/ 0 h 791"/>
                      <a:gd name="T38" fmla="*/ 1769 w 1769"/>
                      <a:gd name="T39" fmla="*/ 791 h 791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T36" t="T37" r="T38" b="T39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99CC00"/>
                      </a:gs>
                      <a:gs pos="100000">
                        <a:srgbClr val="FFFFFF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</a:endParaRPr>
                  </a:p>
                </p:txBody>
              </p:sp>
            </p:grpSp>
            <p:grpSp>
              <p:nvGrpSpPr>
                <p:cNvPr id="58" name="Group 332"/>
                <p:cNvGrpSpPr>
                  <a:grpSpLocks/>
                </p:cNvGrpSpPr>
                <p:nvPr/>
              </p:nvGrpSpPr>
              <p:grpSpPr bwMode="auto">
                <a:xfrm>
                  <a:off x="4291" y="630"/>
                  <a:ext cx="969" cy="364"/>
                  <a:chOff x="2924" y="1636"/>
                  <a:chExt cx="2472" cy="927"/>
                </a:xfrm>
              </p:grpSpPr>
              <p:sp>
                <p:nvSpPr>
                  <p:cNvPr id="145" name="Freeform 333"/>
                  <p:cNvSpPr>
                    <a:spLocks/>
                  </p:cNvSpPr>
                  <p:nvPr/>
                </p:nvSpPr>
                <p:spPr bwMode="hidden">
                  <a:xfrm rot="1080363">
                    <a:off x="2924" y="1636"/>
                    <a:ext cx="1677" cy="335"/>
                  </a:xfrm>
                  <a:custGeom>
                    <a:avLst/>
                    <a:gdLst>
                      <a:gd name="T0" fmla="*/ 0 w 2736"/>
                      <a:gd name="T1" fmla="*/ 504 h 504"/>
                      <a:gd name="T2" fmla="*/ 864 w 2736"/>
                      <a:gd name="T3" fmla="*/ 168 h 504"/>
                      <a:gd name="T4" fmla="*/ 1776 w 2736"/>
                      <a:gd name="T5" fmla="*/ 24 h 504"/>
                      <a:gd name="T6" fmla="*/ 2736 w 2736"/>
                      <a:gd name="T7" fmla="*/ 24 h 504"/>
                      <a:gd name="T8" fmla="*/ 2720 w 2736"/>
                      <a:gd name="T9" fmla="*/ 103 h 504"/>
                      <a:gd name="T10" fmla="*/ 1764 w 2736"/>
                      <a:gd name="T11" fmla="*/ 103 h 504"/>
                      <a:gd name="T12" fmla="*/ 654 w 2736"/>
                      <a:gd name="T13" fmla="*/ 292 h 504"/>
                      <a:gd name="T14" fmla="*/ 0 w 2736"/>
                      <a:gd name="T15" fmla="*/ 504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736"/>
                      <a:gd name="T25" fmla="*/ 0 h 504"/>
                      <a:gd name="T26" fmla="*/ 2736 w 2736"/>
                      <a:gd name="T27" fmla="*/ 504 h 504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333399"/>
                      </a:gs>
                      <a:gs pos="100000">
                        <a:srgbClr val="99CC00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</a:endParaRPr>
                  </a:p>
                </p:txBody>
              </p:sp>
              <p:sp>
                <p:nvSpPr>
                  <p:cNvPr id="146" name="Freeform 334"/>
                  <p:cNvSpPr>
                    <a:spLocks/>
                  </p:cNvSpPr>
                  <p:nvPr/>
                </p:nvSpPr>
                <p:spPr bwMode="hidden">
                  <a:xfrm rot="1080363">
                    <a:off x="4495" y="2037"/>
                    <a:ext cx="901" cy="526"/>
                  </a:xfrm>
                  <a:custGeom>
                    <a:avLst/>
                    <a:gdLst>
                      <a:gd name="T0" fmla="*/ 5 w 1769"/>
                      <a:gd name="T1" fmla="*/ 8 h 791"/>
                      <a:gd name="T2" fmla="*/ 485 w 1769"/>
                      <a:gd name="T3" fmla="*/ 56 h 791"/>
                      <a:gd name="T4" fmla="*/ 1157 w 1769"/>
                      <a:gd name="T5" fmla="*/ 200 h 791"/>
                      <a:gd name="T6" fmla="*/ 1611 w 1769"/>
                      <a:gd name="T7" fmla="*/ 432 h 791"/>
                      <a:gd name="T8" fmla="*/ 1756 w 1769"/>
                      <a:gd name="T9" fmla="*/ 609 h 791"/>
                      <a:gd name="T10" fmla="*/ 1689 w 1769"/>
                      <a:gd name="T11" fmla="*/ 787 h 791"/>
                      <a:gd name="T12" fmla="*/ 1589 w 1769"/>
                      <a:gd name="T13" fmla="*/ 632 h 791"/>
                      <a:gd name="T14" fmla="*/ 1389 w 1769"/>
                      <a:gd name="T15" fmla="*/ 454 h 791"/>
                      <a:gd name="T16" fmla="*/ 1109 w 1769"/>
                      <a:gd name="T17" fmla="*/ 296 h 791"/>
                      <a:gd name="T18" fmla="*/ 581 w 1769"/>
                      <a:gd name="T19" fmla="*/ 152 h 791"/>
                      <a:gd name="T20" fmla="*/ 0 w 1769"/>
                      <a:gd name="T21" fmla="*/ 76 h 791"/>
                      <a:gd name="T22" fmla="*/ 5 w 1769"/>
                      <a:gd name="T23" fmla="*/ 8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w 1769"/>
                      <a:gd name="T37" fmla="*/ 0 h 791"/>
                      <a:gd name="T38" fmla="*/ 1769 w 1769"/>
                      <a:gd name="T39" fmla="*/ 791 h 791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T36" t="T37" r="T38" b="T39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99CC00"/>
                      </a:gs>
                      <a:gs pos="100000">
                        <a:srgbClr val="FFFFFF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</a:endParaRPr>
                  </a:p>
                </p:txBody>
              </p:sp>
            </p:grpSp>
            <p:grpSp>
              <p:nvGrpSpPr>
                <p:cNvPr id="59" name="Group 335"/>
                <p:cNvGrpSpPr>
                  <a:grpSpLocks/>
                </p:cNvGrpSpPr>
                <p:nvPr/>
              </p:nvGrpSpPr>
              <p:grpSpPr bwMode="auto">
                <a:xfrm>
                  <a:off x="4304" y="543"/>
                  <a:ext cx="918" cy="258"/>
                  <a:chOff x="2958" y="1414"/>
                  <a:chExt cx="2342" cy="657"/>
                </a:xfrm>
              </p:grpSpPr>
              <p:sp>
                <p:nvSpPr>
                  <p:cNvPr id="143" name="Freeform 336"/>
                  <p:cNvSpPr>
                    <a:spLocks/>
                  </p:cNvSpPr>
                  <p:nvPr/>
                </p:nvSpPr>
                <p:spPr bwMode="hidden">
                  <a:xfrm rot="463793">
                    <a:off x="2958" y="1414"/>
                    <a:ext cx="1545" cy="312"/>
                  </a:xfrm>
                  <a:custGeom>
                    <a:avLst/>
                    <a:gdLst>
                      <a:gd name="T0" fmla="*/ 0 w 2736"/>
                      <a:gd name="T1" fmla="*/ 504 h 504"/>
                      <a:gd name="T2" fmla="*/ 864 w 2736"/>
                      <a:gd name="T3" fmla="*/ 168 h 504"/>
                      <a:gd name="T4" fmla="*/ 1776 w 2736"/>
                      <a:gd name="T5" fmla="*/ 24 h 504"/>
                      <a:gd name="T6" fmla="*/ 2736 w 2736"/>
                      <a:gd name="T7" fmla="*/ 24 h 504"/>
                      <a:gd name="T8" fmla="*/ 2720 w 2736"/>
                      <a:gd name="T9" fmla="*/ 103 h 504"/>
                      <a:gd name="T10" fmla="*/ 1764 w 2736"/>
                      <a:gd name="T11" fmla="*/ 103 h 504"/>
                      <a:gd name="T12" fmla="*/ 654 w 2736"/>
                      <a:gd name="T13" fmla="*/ 292 h 504"/>
                      <a:gd name="T14" fmla="*/ 0 w 2736"/>
                      <a:gd name="T15" fmla="*/ 504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736"/>
                      <a:gd name="T25" fmla="*/ 0 h 504"/>
                      <a:gd name="T26" fmla="*/ 2736 w 2736"/>
                      <a:gd name="T27" fmla="*/ 504 h 504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333399"/>
                      </a:gs>
                      <a:gs pos="100000">
                        <a:srgbClr val="99CC00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</a:endParaRPr>
                  </a:p>
                </p:txBody>
              </p:sp>
              <p:sp>
                <p:nvSpPr>
                  <p:cNvPr id="144" name="Freeform 337"/>
                  <p:cNvSpPr>
                    <a:spLocks/>
                  </p:cNvSpPr>
                  <p:nvPr/>
                </p:nvSpPr>
                <p:spPr bwMode="hidden">
                  <a:xfrm rot="463793">
                    <a:off x="4470" y="1582"/>
                    <a:ext cx="830" cy="489"/>
                  </a:xfrm>
                  <a:custGeom>
                    <a:avLst/>
                    <a:gdLst>
                      <a:gd name="T0" fmla="*/ 5 w 1769"/>
                      <a:gd name="T1" fmla="*/ 8 h 791"/>
                      <a:gd name="T2" fmla="*/ 485 w 1769"/>
                      <a:gd name="T3" fmla="*/ 56 h 791"/>
                      <a:gd name="T4" fmla="*/ 1157 w 1769"/>
                      <a:gd name="T5" fmla="*/ 200 h 791"/>
                      <a:gd name="T6" fmla="*/ 1611 w 1769"/>
                      <a:gd name="T7" fmla="*/ 432 h 791"/>
                      <a:gd name="T8" fmla="*/ 1756 w 1769"/>
                      <a:gd name="T9" fmla="*/ 609 h 791"/>
                      <a:gd name="T10" fmla="*/ 1689 w 1769"/>
                      <a:gd name="T11" fmla="*/ 787 h 791"/>
                      <a:gd name="T12" fmla="*/ 1589 w 1769"/>
                      <a:gd name="T13" fmla="*/ 632 h 791"/>
                      <a:gd name="T14" fmla="*/ 1389 w 1769"/>
                      <a:gd name="T15" fmla="*/ 454 h 791"/>
                      <a:gd name="T16" fmla="*/ 1109 w 1769"/>
                      <a:gd name="T17" fmla="*/ 296 h 791"/>
                      <a:gd name="T18" fmla="*/ 581 w 1769"/>
                      <a:gd name="T19" fmla="*/ 152 h 791"/>
                      <a:gd name="T20" fmla="*/ 0 w 1769"/>
                      <a:gd name="T21" fmla="*/ 76 h 791"/>
                      <a:gd name="T22" fmla="*/ 5 w 1769"/>
                      <a:gd name="T23" fmla="*/ 8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w 1769"/>
                      <a:gd name="T37" fmla="*/ 0 h 791"/>
                      <a:gd name="T38" fmla="*/ 1769 w 1769"/>
                      <a:gd name="T39" fmla="*/ 791 h 791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T36" t="T37" r="T38" b="T39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99CC00"/>
                      </a:gs>
                      <a:gs pos="100000">
                        <a:srgbClr val="FFFFFF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</a:endParaRPr>
                  </a:p>
                </p:txBody>
              </p:sp>
            </p:grpSp>
            <p:grpSp>
              <p:nvGrpSpPr>
                <p:cNvPr id="60" name="Group 338"/>
                <p:cNvGrpSpPr>
                  <a:grpSpLocks/>
                </p:cNvGrpSpPr>
                <p:nvPr/>
              </p:nvGrpSpPr>
              <p:grpSpPr bwMode="auto">
                <a:xfrm>
                  <a:off x="4314" y="487"/>
                  <a:ext cx="843" cy="134"/>
                  <a:chOff x="2983" y="1269"/>
                  <a:chExt cx="2150" cy="343"/>
                </a:xfrm>
              </p:grpSpPr>
              <p:sp>
                <p:nvSpPr>
                  <p:cNvPr id="141" name="Freeform 339"/>
                  <p:cNvSpPr>
                    <a:spLocks/>
                  </p:cNvSpPr>
                  <p:nvPr/>
                </p:nvSpPr>
                <p:spPr bwMode="hidden">
                  <a:xfrm rot="-84182">
                    <a:off x="2983" y="1289"/>
                    <a:ext cx="1404" cy="219"/>
                  </a:xfrm>
                  <a:custGeom>
                    <a:avLst/>
                    <a:gdLst>
                      <a:gd name="T0" fmla="*/ 0 w 2736"/>
                      <a:gd name="T1" fmla="*/ 504 h 504"/>
                      <a:gd name="T2" fmla="*/ 864 w 2736"/>
                      <a:gd name="T3" fmla="*/ 168 h 504"/>
                      <a:gd name="T4" fmla="*/ 1776 w 2736"/>
                      <a:gd name="T5" fmla="*/ 24 h 504"/>
                      <a:gd name="T6" fmla="*/ 2736 w 2736"/>
                      <a:gd name="T7" fmla="*/ 24 h 504"/>
                      <a:gd name="T8" fmla="*/ 2720 w 2736"/>
                      <a:gd name="T9" fmla="*/ 103 h 504"/>
                      <a:gd name="T10" fmla="*/ 1764 w 2736"/>
                      <a:gd name="T11" fmla="*/ 103 h 504"/>
                      <a:gd name="T12" fmla="*/ 654 w 2736"/>
                      <a:gd name="T13" fmla="*/ 292 h 504"/>
                      <a:gd name="T14" fmla="*/ 0 w 2736"/>
                      <a:gd name="T15" fmla="*/ 504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736"/>
                      <a:gd name="T25" fmla="*/ 0 h 504"/>
                      <a:gd name="T26" fmla="*/ 2736 w 2736"/>
                      <a:gd name="T27" fmla="*/ 504 h 504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333399"/>
                      </a:gs>
                      <a:gs pos="100000">
                        <a:srgbClr val="99CC00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</a:endParaRPr>
                  </a:p>
                </p:txBody>
              </p:sp>
              <p:sp>
                <p:nvSpPr>
                  <p:cNvPr id="142" name="Freeform 340"/>
                  <p:cNvSpPr>
                    <a:spLocks/>
                  </p:cNvSpPr>
                  <p:nvPr/>
                </p:nvSpPr>
                <p:spPr bwMode="hidden">
                  <a:xfrm rot="-84182">
                    <a:off x="4379" y="1269"/>
                    <a:ext cx="754" cy="343"/>
                  </a:xfrm>
                  <a:custGeom>
                    <a:avLst/>
                    <a:gdLst>
                      <a:gd name="T0" fmla="*/ 5 w 1769"/>
                      <a:gd name="T1" fmla="*/ 8 h 791"/>
                      <a:gd name="T2" fmla="*/ 485 w 1769"/>
                      <a:gd name="T3" fmla="*/ 56 h 791"/>
                      <a:gd name="T4" fmla="*/ 1157 w 1769"/>
                      <a:gd name="T5" fmla="*/ 200 h 791"/>
                      <a:gd name="T6" fmla="*/ 1611 w 1769"/>
                      <a:gd name="T7" fmla="*/ 432 h 791"/>
                      <a:gd name="T8" fmla="*/ 1756 w 1769"/>
                      <a:gd name="T9" fmla="*/ 609 h 791"/>
                      <a:gd name="T10" fmla="*/ 1689 w 1769"/>
                      <a:gd name="T11" fmla="*/ 787 h 791"/>
                      <a:gd name="T12" fmla="*/ 1589 w 1769"/>
                      <a:gd name="T13" fmla="*/ 632 h 791"/>
                      <a:gd name="T14" fmla="*/ 1389 w 1769"/>
                      <a:gd name="T15" fmla="*/ 454 h 791"/>
                      <a:gd name="T16" fmla="*/ 1109 w 1769"/>
                      <a:gd name="T17" fmla="*/ 296 h 791"/>
                      <a:gd name="T18" fmla="*/ 581 w 1769"/>
                      <a:gd name="T19" fmla="*/ 152 h 791"/>
                      <a:gd name="T20" fmla="*/ 0 w 1769"/>
                      <a:gd name="T21" fmla="*/ 76 h 791"/>
                      <a:gd name="T22" fmla="*/ 5 w 1769"/>
                      <a:gd name="T23" fmla="*/ 8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w 1769"/>
                      <a:gd name="T37" fmla="*/ 0 h 791"/>
                      <a:gd name="T38" fmla="*/ 1769 w 1769"/>
                      <a:gd name="T39" fmla="*/ 791 h 791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T36" t="T37" r="T38" b="T39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99CC00"/>
                      </a:gs>
                      <a:gs pos="100000">
                        <a:srgbClr val="FFFFFF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</a:endParaRPr>
                  </a:p>
                </p:txBody>
              </p:sp>
            </p:grpSp>
            <p:grpSp>
              <p:nvGrpSpPr>
                <p:cNvPr id="61" name="Group 341"/>
                <p:cNvGrpSpPr>
                  <a:grpSpLocks/>
                </p:cNvGrpSpPr>
                <p:nvPr/>
              </p:nvGrpSpPr>
              <p:grpSpPr bwMode="auto">
                <a:xfrm>
                  <a:off x="4296" y="349"/>
                  <a:ext cx="737" cy="167"/>
                  <a:chOff x="2938" y="917"/>
                  <a:chExt cx="1879" cy="427"/>
                </a:xfrm>
              </p:grpSpPr>
              <p:sp>
                <p:nvSpPr>
                  <p:cNvPr id="139" name="Freeform 342"/>
                  <p:cNvSpPr>
                    <a:spLocks/>
                  </p:cNvSpPr>
                  <p:nvPr/>
                </p:nvSpPr>
                <p:spPr bwMode="hidden">
                  <a:xfrm rot="-802576">
                    <a:off x="2938" y="1129"/>
                    <a:ext cx="1233" cy="215"/>
                  </a:xfrm>
                  <a:custGeom>
                    <a:avLst/>
                    <a:gdLst>
                      <a:gd name="T0" fmla="*/ 0 w 2736"/>
                      <a:gd name="T1" fmla="*/ 504 h 504"/>
                      <a:gd name="T2" fmla="*/ 864 w 2736"/>
                      <a:gd name="T3" fmla="*/ 168 h 504"/>
                      <a:gd name="T4" fmla="*/ 1776 w 2736"/>
                      <a:gd name="T5" fmla="*/ 24 h 504"/>
                      <a:gd name="T6" fmla="*/ 2736 w 2736"/>
                      <a:gd name="T7" fmla="*/ 24 h 504"/>
                      <a:gd name="T8" fmla="*/ 2720 w 2736"/>
                      <a:gd name="T9" fmla="*/ 103 h 504"/>
                      <a:gd name="T10" fmla="*/ 1764 w 2736"/>
                      <a:gd name="T11" fmla="*/ 103 h 504"/>
                      <a:gd name="T12" fmla="*/ 654 w 2736"/>
                      <a:gd name="T13" fmla="*/ 292 h 504"/>
                      <a:gd name="T14" fmla="*/ 0 w 2736"/>
                      <a:gd name="T15" fmla="*/ 504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736"/>
                      <a:gd name="T25" fmla="*/ 0 h 504"/>
                      <a:gd name="T26" fmla="*/ 2736 w 2736"/>
                      <a:gd name="T27" fmla="*/ 504 h 504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333399"/>
                      </a:gs>
                      <a:gs pos="100000">
                        <a:srgbClr val="99CC00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</a:endParaRPr>
                  </a:p>
                </p:txBody>
              </p:sp>
              <p:sp>
                <p:nvSpPr>
                  <p:cNvPr id="140" name="Freeform 343"/>
                  <p:cNvSpPr>
                    <a:spLocks/>
                  </p:cNvSpPr>
                  <p:nvPr/>
                </p:nvSpPr>
                <p:spPr bwMode="hidden">
                  <a:xfrm rot="-802576">
                    <a:off x="4155" y="917"/>
                    <a:ext cx="662" cy="338"/>
                  </a:xfrm>
                  <a:custGeom>
                    <a:avLst/>
                    <a:gdLst>
                      <a:gd name="T0" fmla="*/ 5 w 1769"/>
                      <a:gd name="T1" fmla="*/ 8 h 791"/>
                      <a:gd name="T2" fmla="*/ 485 w 1769"/>
                      <a:gd name="T3" fmla="*/ 56 h 791"/>
                      <a:gd name="T4" fmla="*/ 1157 w 1769"/>
                      <a:gd name="T5" fmla="*/ 200 h 791"/>
                      <a:gd name="T6" fmla="*/ 1611 w 1769"/>
                      <a:gd name="T7" fmla="*/ 432 h 791"/>
                      <a:gd name="T8" fmla="*/ 1756 w 1769"/>
                      <a:gd name="T9" fmla="*/ 609 h 791"/>
                      <a:gd name="T10" fmla="*/ 1689 w 1769"/>
                      <a:gd name="T11" fmla="*/ 787 h 791"/>
                      <a:gd name="T12" fmla="*/ 1589 w 1769"/>
                      <a:gd name="T13" fmla="*/ 632 h 791"/>
                      <a:gd name="T14" fmla="*/ 1389 w 1769"/>
                      <a:gd name="T15" fmla="*/ 454 h 791"/>
                      <a:gd name="T16" fmla="*/ 1109 w 1769"/>
                      <a:gd name="T17" fmla="*/ 296 h 791"/>
                      <a:gd name="T18" fmla="*/ 581 w 1769"/>
                      <a:gd name="T19" fmla="*/ 152 h 791"/>
                      <a:gd name="T20" fmla="*/ 0 w 1769"/>
                      <a:gd name="T21" fmla="*/ 76 h 791"/>
                      <a:gd name="T22" fmla="*/ 5 w 1769"/>
                      <a:gd name="T23" fmla="*/ 8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w 1769"/>
                      <a:gd name="T37" fmla="*/ 0 h 791"/>
                      <a:gd name="T38" fmla="*/ 1769 w 1769"/>
                      <a:gd name="T39" fmla="*/ 791 h 791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T36" t="T37" r="T38" b="T39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99CC00"/>
                      </a:gs>
                      <a:gs pos="100000">
                        <a:srgbClr val="FFFFFF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</a:endParaRPr>
                  </a:p>
                </p:txBody>
              </p:sp>
            </p:grpSp>
            <p:grpSp>
              <p:nvGrpSpPr>
                <p:cNvPr id="62" name="Group 344"/>
                <p:cNvGrpSpPr>
                  <a:grpSpLocks/>
                </p:cNvGrpSpPr>
                <p:nvPr/>
              </p:nvGrpSpPr>
              <p:grpSpPr bwMode="auto">
                <a:xfrm>
                  <a:off x="3394" y="637"/>
                  <a:ext cx="493" cy="912"/>
                  <a:chOff x="637" y="1653"/>
                  <a:chExt cx="1257" cy="2326"/>
                </a:xfrm>
              </p:grpSpPr>
              <p:sp>
                <p:nvSpPr>
                  <p:cNvPr id="137" name="Freeform 345"/>
                  <p:cNvSpPr>
                    <a:spLocks/>
                  </p:cNvSpPr>
                  <p:nvPr/>
                </p:nvSpPr>
                <p:spPr bwMode="hidden">
                  <a:xfrm rot="18888116" flipH="1">
                    <a:off x="876" y="2359"/>
                    <a:ext cx="1724" cy="312"/>
                  </a:xfrm>
                  <a:custGeom>
                    <a:avLst/>
                    <a:gdLst>
                      <a:gd name="T0" fmla="*/ 0 w 2736"/>
                      <a:gd name="T1" fmla="*/ 504 h 504"/>
                      <a:gd name="T2" fmla="*/ 864 w 2736"/>
                      <a:gd name="T3" fmla="*/ 168 h 504"/>
                      <a:gd name="T4" fmla="*/ 1776 w 2736"/>
                      <a:gd name="T5" fmla="*/ 24 h 504"/>
                      <a:gd name="T6" fmla="*/ 2736 w 2736"/>
                      <a:gd name="T7" fmla="*/ 24 h 504"/>
                      <a:gd name="T8" fmla="*/ 2720 w 2736"/>
                      <a:gd name="T9" fmla="*/ 103 h 504"/>
                      <a:gd name="T10" fmla="*/ 1764 w 2736"/>
                      <a:gd name="T11" fmla="*/ 103 h 504"/>
                      <a:gd name="T12" fmla="*/ 654 w 2736"/>
                      <a:gd name="T13" fmla="*/ 292 h 504"/>
                      <a:gd name="T14" fmla="*/ 0 w 2736"/>
                      <a:gd name="T15" fmla="*/ 504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736"/>
                      <a:gd name="T25" fmla="*/ 0 h 504"/>
                      <a:gd name="T26" fmla="*/ 2736 w 2736"/>
                      <a:gd name="T27" fmla="*/ 504 h 504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99CC00"/>
                      </a:gs>
                      <a:gs pos="100000">
                        <a:srgbClr val="333399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</a:endParaRPr>
                  </a:p>
                </p:txBody>
              </p:sp>
              <p:sp>
                <p:nvSpPr>
                  <p:cNvPr id="138" name="Freeform 346"/>
                  <p:cNvSpPr>
                    <a:spLocks/>
                  </p:cNvSpPr>
                  <p:nvPr/>
                </p:nvSpPr>
                <p:spPr bwMode="hidden">
                  <a:xfrm rot="18888116" flipH="1">
                    <a:off x="419" y="3272"/>
                    <a:ext cx="925" cy="490"/>
                  </a:xfrm>
                  <a:custGeom>
                    <a:avLst/>
                    <a:gdLst>
                      <a:gd name="T0" fmla="*/ 5 w 1769"/>
                      <a:gd name="T1" fmla="*/ 8 h 791"/>
                      <a:gd name="T2" fmla="*/ 485 w 1769"/>
                      <a:gd name="T3" fmla="*/ 56 h 791"/>
                      <a:gd name="T4" fmla="*/ 1157 w 1769"/>
                      <a:gd name="T5" fmla="*/ 200 h 791"/>
                      <a:gd name="T6" fmla="*/ 1611 w 1769"/>
                      <a:gd name="T7" fmla="*/ 432 h 791"/>
                      <a:gd name="T8" fmla="*/ 1756 w 1769"/>
                      <a:gd name="T9" fmla="*/ 609 h 791"/>
                      <a:gd name="T10" fmla="*/ 1689 w 1769"/>
                      <a:gd name="T11" fmla="*/ 787 h 791"/>
                      <a:gd name="T12" fmla="*/ 1589 w 1769"/>
                      <a:gd name="T13" fmla="*/ 632 h 791"/>
                      <a:gd name="T14" fmla="*/ 1389 w 1769"/>
                      <a:gd name="T15" fmla="*/ 454 h 791"/>
                      <a:gd name="T16" fmla="*/ 1109 w 1769"/>
                      <a:gd name="T17" fmla="*/ 296 h 791"/>
                      <a:gd name="T18" fmla="*/ 581 w 1769"/>
                      <a:gd name="T19" fmla="*/ 152 h 791"/>
                      <a:gd name="T20" fmla="*/ 0 w 1769"/>
                      <a:gd name="T21" fmla="*/ 76 h 791"/>
                      <a:gd name="T22" fmla="*/ 5 w 1769"/>
                      <a:gd name="T23" fmla="*/ 8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w 1769"/>
                      <a:gd name="T37" fmla="*/ 0 h 791"/>
                      <a:gd name="T38" fmla="*/ 1769 w 1769"/>
                      <a:gd name="T39" fmla="*/ 791 h 791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T36" t="T37" r="T38" b="T39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99CC00"/>
                      </a:gs>
                      <a:gs pos="100000">
                        <a:srgbClr val="FFFFFF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</a:endParaRPr>
                  </a:p>
                </p:txBody>
              </p:sp>
            </p:grpSp>
            <p:grpSp>
              <p:nvGrpSpPr>
                <p:cNvPr id="63" name="Group 347"/>
                <p:cNvGrpSpPr>
                  <a:grpSpLocks/>
                </p:cNvGrpSpPr>
                <p:nvPr/>
              </p:nvGrpSpPr>
              <p:grpSpPr bwMode="auto">
                <a:xfrm>
                  <a:off x="3142" y="850"/>
                  <a:ext cx="966" cy="522"/>
                  <a:chOff x="-5" y="2196"/>
                  <a:chExt cx="2463" cy="1332"/>
                </a:xfrm>
              </p:grpSpPr>
              <p:sp>
                <p:nvSpPr>
                  <p:cNvPr id="135" name="Freeform 348"/>
                  <p:cNvSpPr>
                    <a:spLocks/>
                  </p:cNvSpPr>
                  <p:nvPr/>
                </p:nvSpPr>
                <p:spPr bwMode="hidden">
                  <a:xfrm rot="19495919" flipH="1">
                    <a:off x="644" y="2196"/>
                    <a:ext cx="1814" cy="347"/>
                  </a:xfrm>
                  <a:custGeom>
                    <a:avLst/>
                    <a:gdLst>
                      <a:gd name="T0" fmla="*/ 0 w 2736"/>
                      <a:gd name="T1" fmla="*/ 504 h 504"/>
                      <a:gd name="T2" fmla="*/ 864 w 2736"/>
                      <a:gd name="T3" fmla="*/ 168 h 504"/>
                      <a:gd name="T4" fmla="*/ 1776 w 2736"/>
                      <a:gd name="T5" fmla="*/ 24 h 504"/>
                      <a:gd name="T6" fmla="*/ 2736 w 2736"/>
                      <a:gd name="T7" fmla="*/ 24 h 504"/>
                      <a:gd name="T8" fmla="*/ 2720 w 2736"/>
                      <a:gd name="T9" fmla="*/ 103 h 504"/>
                      <a:gd name="T10" fmla="*/ 1764 w 2736"/>
                      <a:gd name="T11" fmla="*/ 103 h 504"/>
                      <a:gd name="T12" fmla="*/ 654 w 2736"/>
                      <a:gd name="T13" fmla="*/ 292 h 504"/>
                      <a:gd name="T14" fmla="*/ 0 w 2736"/>
                      <a:gd name="T15" fmla="*/ 504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736"/>
                      <a:gd name="T25" fmla="*/ 0 h 504"/>
                      <a:gd name="T26" fmla="*/ 2736 w 2736"/>
                      <a:gd name="T27" fmla="*/ 504 h 504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99CC00"/>
                      </a:gs>
                      <a:gs pos="100000">
                        <a:srgbClr val="333399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</a:endParaRPr>
                  </a:p>
                </p:txBody>
              </p:sp>
              <p:sp>
                <p:nvSpPr>
                  <p:cNvPr id="136" name="Freeform 349"/>
                  <p:cNvSpPr>
                    <a:spLocks/>
                  </p:cNvSpPr>
                  <p:nvPr/>
                </p:nvSpPr>
                <p:spPr bwMode="hidden">
                  <a:xfrm rot="19495919" flipH="1">
                    <a:off x="-5" y="2983"/>
                    <a:ext cx="974" cy="545"/>
                  </a:xfrm>
                  <a:custGeom>
                    <a:avLst/>
                    <a:gdLst>
                      <a:gd name="T0" fmla="*/ 5 w 1769"/>
                      <a:gd name="T1" fmla="*/ 8 h 791"/>
                      <a:gd name="T2" fmla="*/ 485 w 1769"/>
                      <a:gd name="T3" fmla="*/ 56 h 791"/>
                      <a:gd name="T4" fmla="*/ 1157 w 1769"/>
                      <a:gd name="T5" fmla="*/ 200 h 791"/>
                      <a:gd name="T6" fmla="*/ 1611 w 1769"/>
                      <a:gd name="T7" fmla="*/ 432 h 791"/>
                      <a:gd name="T8" fmla="*/ 1756 w 1769"/>
                      <a:gd name="T9" fmla="*/ 609 h 791"/>
                      <a:gd name="T10" fmla="*/ 1689 w 1769"/>
                      <a:gd name="T11" fmla="*/ 787 h 791"/>
                      <a:gd name="T12" fmla="*/ 1589 w 1769"/>
                      <a:gd name="T13" fmla="*/ 632 h 791"/>
                      <a:gd name="T14" fmla="*/ 1389 w 1769"/>
                      <a:gd name="T15" fmla="*/ 454 h 791"/>
                      <a:gd name="T16" fmla="*/ 1109 w 1769"/>
                      <a:gd name="T17" fmla="*/ 296 h 791"/>
                      <a:gd name="T18" fmla="*/ 581 w 1769"/>
                      <a:gd name="T19" fmla="*/ 152 h 791"/>
                      <a:gd name="T20" fmla="*/ 0 w 1769"/>
                      <a:gd name="T21" fmla="*/ 76 h 791"/>
                      <a:gd name="T22" fmla="*/ 5 w 1769"/>
                      <a:gd name="T23" fmla="*/ 8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w 1769"/>
                      <a:gd name="T37" fmla="*/ 0 h 791"/>
                      <a:gd name="T38" fmla="*/ 1769 w 1769"/>
                      <a:gd name="T39" fmla="*/ 791 h 791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T36" t="T37" r="T38" b="T39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99CC00"/>
                      </a:gs>
                      <a:gs pos="100000">
                        <a:srgbClr val="FFFFFF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</a:endParaRPr>
                  </a:p>
                </p:txBody>
              </p:sp>
            </p:grpSp>
            <p:grpSp>
              <p:nvGrpSpPr>
                <p:cNvPr id="64" name="Group 350"/>
                <p:cNvGrpSpPr>
                  <a:grpSpLocks/>
                </p:cNvGrpSpPr>
                <p:nvPr/>
              </p:nvGrpSpPr>
              <p:grpSpPr bwMode="auto">
                <a:xfrm>
                  <a:off x="3124" y="777"/>
                  <a:ext cx="971" cy="417"/>
                  <a:chOff x="-52" y="2009"/>
                  <a:chExt cx="2477" cy="1064"/>
                </a:xfrm>
              </p:grpSpPr>
              <p:sp>
                <p:nvSpPr>
                  <p:cNvPr id="133" name="Freeform 351"/>
                  <p:cNvSpPr>
                    <a:spLocks/>
                  </p:cNvSpPr>
                  <p:nvPr/>
                </p:nvSpPr>
                <p:spPr bwMode="hidden">
                  <a:xfrm rot="20017085" flipH="1">
                    <a:off x="689" y="2009"/>
                    <a:ext cx="1736" cy="304"/>
                  </a:xfrm>
                  <a:custGeom>
                    <a:avLst/>
                    <a:gdLst>
                      <a:gd name="T0" fmla="*/ 0 w 2736"/>
                      <a:gd name="T1" fmla="*/ 504 h 504"/>
                      <a:gd name="T2" fmla="*/ 864 w 2736"/>
                      <a:gd name="T3" fmla="*/ 168 h 504"/>
                      <a:gd name="T4" fmla="*/ 1776 w 2736"/>
                      <a:gd name="T5" fmla="*/ 24 h 504"/>
                      <a:gd name="T6" fmla="*/ 2736 w 2736"/>
                      <a:gd name="T7" fmla="*/ 24 h 504"/>
                      <a:gd name="T8" fmla="*/ 2720 w 2736"/>
                      <a:gd name="T9" fmla="*/ 103 h 504"/>
                      <a:gd name="T10" fmla="*/ 1764 w 2736"/>
                      <a:gd name="T11" fmla="*/ 103 h 504"/>
                      <a:gd name="T12" fmla="*/ 654 w 2736"/>
                      <a:gd name="T13" fmla="*/ 292 h 504"/>
                      <a:gd name="T14" fmla="*/ 0 w 2736"/>
                      <a:gd name="T15" fmla="*/ 504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736"/>
                      <a:gd name="T25" fmla="*/ 0 h 504"/>
                      <a:gd name="T26" fmla="*/ 2736 w 2736"/>
                      <a:gd name="T27" fmla="*/ 504 h 504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99CC00"/>
                      </a:gs>
                      <a:gs pos="100000">
                        <a:srgbClr val="333399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</a:endParaRPr>
                  </a:p>
                </p:txBody>
              </p:sp>
              <p:sp>
                <p:nvSpPr>
                  <p:cNvPr id="134" name="Freeform 352"/>
                  <p:cNvSpPr>
                    <a:spLocks/>
                  </p:cNvSpPr>
                  <p:nvPr/>
                </p:nvSpPr>
                <p:spPr bwMode="hidden">
                  <a:xfrm rot="20017085" flipH="1">
                    <a:off x="-52" y="2597"/>
                    <a:ext cx="932" cy="476"/>
                  </a:xfrm>
                  <a:custGeom>
                    <a:avLst/>
                    <a:gdLst>
                      <a:gd name="T0" fmla="*/ 5 w 1769"/>
                      <a:gd name="T1" fmla="*/ 8 h 791"/>
                      <a:gd name="T2" fmla="*/ 485 w 1769"/>
                      <a:gd name="T3" fmla="*/ 56 h 791"/>
                      <a:gd name="T4" fmla="*/ 1157 w 1769"/>
                      <a:gd name="T5" fmla="*/ 200 h 791"/>
                      <a:gd name="T6" fmla="*/ 1611 w 1769"/>
                      <a:gd name="T7" fmla="*/ 432 h 791"/>
                      <a:gd name="T8" fmla="*/ 1756 w 1769"/>
                      <a:gd name="T9" fmla="*/ 609 h 791"/>
                      <a:gd name="T10" fmla="*/ 1689 w 1769"/>
                      <a:gd name="T11" fmla="*/ 787 h 791"/>
                      <a:gd name="T12" fmla="*/ 1589 w 1769"/>
                      <a:gd name="T13" fmla="*/ 632 h 791"/>
                      <a:gd name="T14" fmla="*/ 1389 w 1769"/>
                      <a:gd name="T15" fmla="*/ 454 h 791"/>
                      <a:gd name="T16" fmla="*/ 1109 w 1769"/>
                      <a:gd name="T17" fmla="*/ 296 h 791"/>
                      <a:gd name="T18" fmla="*/ 581 w 1769"/>
                      <a:gd name="T19" fmla="*/ 152 h 791"/>
                      <a:gd name="T20" fmla="*/ 0 w 1769"/>
                      <a:gd name="T21" fmla="*/ 76 h 791"/>
                      <a:gd name="T22" fmla="*/ 5 w 1769"/>
                      <a:gd name="T23" fmla="*/ 8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w 1769"/>
                      <a:gd name="T37" fmla="*/ 0 h 791"/>
                      <a:gd name="T38" fmla="*/ 1769 w 1769"/>
                      <a:gd name="T39" fmla="*/ 791 h 791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T36" t="T37" r="T38" b="T39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FFFFFF"/>
                      </a:gs>
                      <a:gs pos="100000">
                        <a:srgbClr val="99CC00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</a:endParaRPr>
                  </a:p>
                </p:txBody>
              </p:sp>
            </p:grpSp>
            <p:grpSp>
              <p:nvGrpSpPr>
                <p:cNvPr id="65" name="Group 353"/>
                <p:cNvGrpSpPr>
                  <a:grpSpLocks/>
                </p:cNvGrpSpPr>
                <p:nvPr/>
              </p:nvGrpSpPr>
              <p:grpSpPr bwMode="auto">
                <a:xfrm>
                  <a:off x="3115" y="700"/>
                  <a:ext cx="969" cy="363"/>
                  <a:chOff x="-74" y="1813"/>
                  <a:chExt cx="2472" cy="927"/>
                </a:xfrm>
              </p:grpSpPr>
              <p:sp>
                <p:nvSpPr>
                  <p:cNvPr id="131" name="Freeform 354"/>
                  <p:cNvSpPr>
                    <a:spLocks/>
                  </p:cNvSpPr>
                  <p:nvPr/>
                </p:nvSpPr>
                <p:spPr bwMode="hidden">
                  <a:xfrm rot="20519637" flipH="1">
                    <a:off x="721" y="1813"/>
                    <a:ext cx="1677" cy="335"/>
                  </a:xfrm>
                  <a:custGeom>
                    <a:avLst/>
                    <a:gdLst>
                      <a:gd name="T0" fmla="*/ 0 w 2736"/>
                      <a:gd name="T1" fmla="*/ 504 h 504"/>
                      <a:gd name="T2" fmla="*/ 864 w 2736"/>
                      <a:gd name="T3" fmla="*/ 168 h 504"/>
                      <a:gd name="T4" fmla="*/ 1776 w 2736"/>
                      <a:gd name="T5" fmla="*/ 24 h 504"/>
                      <a:gd name="T6" fmla="*/ 2736 w 2736"/>
                      <a:gd name="T7" fmla="*/ 24 h 504"/>
                      <a:gd name="T8" fmla="*/ 2720 w 2736"/>
                      <a:gd name="T9" fmla="*/ 103 h 504"/>
                      <a:gd name="T10" fmla="*/ 1764 w 2736"/>
                      <a:gd name="T11" fmla="*/ 103 h 504"/>
                      <a:gd name="T12" fmla="*/ 654 w 2736"/>
                      <a:gd name="T13" fmla="*/ 292 h 504"/>
                      <a:gd name="T14" fmla="*/ 0 w 2736"/>
                      <a:gd name="T15" fmla="*/ 504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736"/>
                      <a:gd name="T25" fmla="*/ 0 h 504"/>
                      <a:gd name="T26" fmla="*/ 2736 w 2736"/>
                      <a:gd name="T27" fmla="*/ 504 h 504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99CC00"/>
                      </a:gs>
                      <a:gs pos="100000">
                        <a:srgbClr val="333399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</a:endParaRPr>
                  </a:p>
                </p:txBody>
              </p:sp>
              <p:sp>
                <p:nvSpPr>
                  <p:cNvPr id="132" name="Freeform 355"/>
                  <p:cNvSpPr>
                    <a:spLocks/>
                  </p:cNvSpPr>
                  <p:nvPr/>
                </p:nvSpPr>
                <p:spPr bwMode="hidden">
                  <a:xfrm rot="20519637" flipH="1">
                    <a:off x="-74" y="2214"/>
                    <a:ext cx="901" cy="526"/>
                  </a:xfrm>
                  <a:custGeom>
                    <a:avLst/>
                    <a:gdLst>
                      <a:gd name="T0" fmla="*/ 5 w 1769"/>
                      <a:gd name="T1" fmla="*/ 8 h 791"/>
                      <a:gd name="T2" fmla="*/ 485 w 1769"/>
                      <a:gd name="T3" fmla="*/ 56 h 791"/>
                      <a:gd name="T4" fmla="*/ 1157 w 1769"/>
                      <a:gd name="T5" fmla="*/ 200 h 791"/>
                      <a:gd name="T6" fmla="*/ 1611 w 1769"/>
                      <a:gd name="T7" fmla="*/ 432 h 791"/>
                      <a:gd name="T8" fmla="*/ 1756 w 1769"/>
                      <a:gd name="T9" fmla="*/ 609 h 791"/>
                      <a:gd name="T10" fmla="*/ 1689 w 1769"/>
                      <a:gd name="T11" fmla="*/ 787 h 791"/>
                      <a:gd name="T12" fmla="*/ 1589 w 1769"/>
                      <a:gd name="T13" fmla="*/ 632 h 791"/>
                      <a:gd name="T14" fmla="*/ 1389 w 1769"/>
                      <a:gd name="T15" fmla="*/ 454 h 791"/>
                      <a:gd name="T16" fmla="*/ 1109 w 1769"/>
                      <a:gd name="T17" fmla="*/ 296 h 791"/>
                      <a:gd name="T18" fmla="*/ 581 w 1769"/>
                      <a:gd name="T19" fmla="*/ 152 h 791"/>
                      <a:gd name="T20" fmla="*/ 0 w 1769"/>
                      <a:gd name="T21" fmla="*/ 76 h 791"/>
                      <a:gd name="T22" fmla="*/ 5 w 1769"/>
                      <a:gd name="T23" fmla="*/ 8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w 1769"/>
                      <a:gd name="T37" fmla="*/ 0 h 791"/>
                      <a:gd name="T38" fmla="*/ 1769 w 1769"/>
                      <a:gd name="T39" fmla="*/ 791 h 791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T36" t="T37" r="T38" b="T39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FFFFFF"/>
                      </a:gs>
                      <a:gs pos="100000">
                        <a:srgbClr val="99CC00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</a:endParaRPr>
                  </a:p>
                </p:txBody>
              </p:sp>
            </p:grpSp>
            <p:grpSp>
              <p:nvGrpSpPr>
                <p:cNvPr id="66" name="Group 356"/>
                <p:cNvGrpSpPr>
                  <a:grpSpLocks/>
                </p:cNvGrpSpPr>
                <p:nvPr/>
              </p:nvGrpSpPr>
              <p:grpSpPr bwMode="auto">
                <a:xfrm>
                  <a:off x="3153" y="613"/>
                  <a:ext cx="918" cy="257"/>
                  <a:chOff x="22" y="1591"/>
                  <a:chExt cx="2342" cy="657"/>
                </a:xfrm>
              </p:grpSpPr>
              <p:sp>
                <p:nvSpPr>
                  <p:cNvPr id="129" name="Freeform 357"/>
                  <p:cNvSpPr>
                    <a:spLocks/>
                  </p:cNvSpPr>
                  <p:nvPr/>
                </p:nvSpPr>
                <p:spPr bwMode="hidden">
                  <a:xfrm rot="21136207" flipH="1">
                    <a:off x="819" y="1591"/>
                    <a:ext cx="1545" cy="312"/>
                  </a:xfrm>
                  <a:custGeom>
                    <a:avLst/>
                    <a:gdLst>
                      <a:gd name="T0" fmla="*/ 0 w 2736"/>
                      <a:gd name="T1" fmla="*/ 504 h 504"/>
                      <a:gd name="T2" fmla="*/ 864 w 2736"/>
                      <a:gd name="T3" fmla="*/ 168 h 504"/>
                      <a:gd name="T4" fmla="*/ 1776 w 2736"/>
                      <a:gd name="T5" fmla="*/ 24 h 504"/>
                      <a:gd name="T6" fmla="*/ 2736 w 2736"/>
                      <a:gd name="T7" fmla="*/ 24 h 504"/>
                      <a:gd name="T8" fmla="*/ 2720 w 2736"/>
                      <a:gd name="T9" fmla="*/ 103 h 504"/>
                      <a:gd name="T10" fmla="*/ 1764 w 2736"/>
                      <a:gd name="T11" fmla="*/ 103 h 504"/>
                      <a:gd name="T12" fmla="*/ 654 w 2736"/>
                      <a:gd name="T13" fmla="*/ 292 h 504"/>
                      <a:gd name="T14" fmla="*/ 0 w 2736"/>
                      <a:gd name="T15" fmla="*/ 504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736"/>
                      <a:gd name="T25" fmla="*/ 0 h 504"/>
                      <a:gd name="T26" fmla="*/ 2736 w 2736"/>
                      <a:gd name="T27" fmla="*/ 504 h 504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99CC00"/>
                      </a:gs>
                      <a:gs pos="100000">
                        <a:srgbClr val="333399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</a:endParaRPr>
                  </a:p>
                </p:txBody>
              </p:sp>
              <p:sp>
                <p:nvSpPr>
                  <p:cNvPr id="130" name="Freeform 358"/>
                  <p:cNvSpPr>
                    <a:spLocks/>
                  </p:cNvSpPr>
                  <p:nvPr/>
                </p:nvSpPr>
                <p:spPr bwMode="hidden">
                  <a:xfrm rot="21136207" flipH="1">
                    <a:off x="22" y="1759"/>
                    <a:ext cx="830" cy="489"/>
                  </a:xfrm>
                  <a:custGeom>
                    <a:avLst/>
                    <a:gdLst>
                      <a:gd name="T0" fmla="*/ 5 w 1769"/>
                      <a:gd name="T1" fmla="*/ 8 h 791"/>
                      <a:gd name="T2" fmla="*/ 485 w 1769"/>
                      <a:gd name="T3" fmla="*/ 56 h 791"/>
                      <a:gd name="T4" fmla="*/ 1157 w 1769"/>
                      <a:gd name="T5" fmla="*/ 200 h 791"/>
                      <a:gd name="T6" fmla="*/ 1611 w 1769"/>
                      <a:gd name="T7" fmla="*/ 432 h 791"/>
                      <a:gd name="T8" fmla="*/ 1756 w 1769"/>
                      <a:gd name="T9" fmla="*/ 609 h 791"/>
                      <a:gd name="T10" fmla="*/ 1689 w 1769"/>
                      <a:gd name="T11" fmla="*/ 787 h 791"/>
                      <a:gd name="T12" fmla="*/ 1589 w 1769"/>
                      <a:gd name="T13" fmla="*/ 632 h 791"/>
                      <a:gd name="T14" fmla="*/ 1389 w 1769"/>
                      <a:gd name="T15" fmla="*/ 454 h 791"/>
                      <a:gd name="T16" fmla="*/ 1109 w 1769"/>
                      <a:gd name="T17" fmla="*/ 296 h 791"/>
                      <a:gd name="T18" fmla="*/ 581 w 1769"/>
                      <a:gd name="T19" fmla="*/ 152 h 791"/>
                      <a:gd name="T20" fmla="*/ 0 w 1769"/>
                      <a:gd name="T21" fmla="*/ 76 h 791"/>
                      <a:gd name="T22" fmla="*/ 5 w 1769"/>
                      <a:gd name="T23" fmla="*/ 8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w 1769"/>
                      <a:gd name="T37" fmla="*/ 0 h 791"/>
                      <a:gd name="T38" fmla="*/ 1769 w 1769"/>
                      <a:gd name="T39" fmla="*/ 791 h 791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T36" t="T37" r="T38" b="T39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FFFFFF"/>
                      </a:gs>
                      <a:gs pos="100000">
                        <a:srgbClr val="99CC00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</a:endParaRPr>
                  </a:p>
                </p:txBody>
              </p:sp>
            </p:grpSp>
            <p:grpSp>
              <p:nvGrpSpPr>
                <p:cNvPr id="67" name="Group 359"/>
                <p:cNvGrpSpPr>
                  <a:grpSpLocks/>
                </p:cNvGrpSpPr>
                <p:nvPr/>
              </p:nvGrpSpPr>
              <p:grpSpPr bwMode="auto">
                <a:xfrm>
                  <a:off x="3218" y="556"/>
                  <a:ext cx="843" cy="134"/>
                  <a:chOff x="189" y="1446"/>
                  <a:chExt cx="2150" cy="343"/>
                </a:xfrm>
              </p:grpSpPr>
              <p:sp>
                <p:nvSpPr>
                  <p:cNvPr id="127" name="Freeform 360"/>
                  <p:cNvSpPr>
                    <a:spLocks/>
                  </p:cNvSpPr>
                  <p:nvPr/>
                </p:nvSpPr>
                <p:spPr bwMode="hidden">
                  <a:xfrm rot="84182" flipH="1">
                    <a:off x="935" y="1466"/>
                    <a:ext cx="1404" cy="219"/>
                  </a:xfrm>
                  <a:custGeom>
                    <a:avLst/>
                    <a:gdLst>
                      <a:gd name="T0" fmla="*/ 0 w 2736"/>
                      <a:gd name="T1" fmla="*/ 504 h 504"/>
                      <a:gd name="T2" fmla="*/ 864 w 2736"/>
                      <a:gd name="T3" fmla="*/ 168 h 504"/>
                      <a:gd name="T4" fmla="*/ 1776 w 2736"/>
                      <a:gd name="T5" fmla="*/ 24 h 504"/>
                      <a:gd name="T6" fmla="*/ 2736 w 2736"/>
                      <a:gd name="T7" fmla="*/ 24 h 504"/>
                      <a:gd name="T8" fmla="*/ 2720 w 2736"/>
                      <a:gd name="T9" fmla="*/ 103 h 504"/>
                      <a:gd name="T10" fmla="*/ 1764 w 2736"/>
                      <a:gd name="T11" fmla="*/ 103 h 504"/>
                      <a:gd name="T12" fmla="*/ 654 w 2736"/>
                      <a:gd name="T13" fmla="*/ 292 h 504"/>
                      <a:gd name="T14" fmla="*/ 0 w 2736"/>
                      <a:gd name="T15" fmla="*/ 504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736"/>
                      <a:gd name="T25" fmla="*/ 0 h 504"/>
                      <a:gd name="T26" fmla="*/ 2736 w 2736"/>
                      <a:gd name="T27" fmla="*/ 504 h 504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99CC00"/>
                      </a:gs>
                      <a:gs pos="100000">
                        <a:srgbClr val="333399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</a:endParaRPr>
                  </a:p>
                </p:txBody>
              </p:sp>
              <p:sp>
                <p:nvSpPr>
                  <p:cNvPr id="128" name="Freeform 361"/>
                  <p:cNvSpPr>
                    <a:spLocks/>
                  </p:cNvSpPr>
                  <p:nvPr/>
                </p:nvSpPr>
                <p:spPr bwMode="hidden">
                  <a:xfrm rot="84182" flipH="1">
                    <a:off x="189" y="1446"/>
                    <a:ext cx="754" cy="343"/>
                  </a:xfrm>
                  <a:custGeom>
                    <a:avLst/>
                    <a:gdLst>
                      <a:gd name="T0" fmla="*/ 5 w 1769"/>
                      <a:gd name="T1" fmla="*/ 8 h 791"/>
                      <a:gd name="T2" fmla="*/ 485 w 1769"/>
                      <a:gd name="T3" fmla="*/ 56 h 791"/>
                      <a:gd name="T4" fmla="*/ 1157 w 1769"/>
                      <a:gd name="T5" fmla="*/ 200 h 791"/>
                      <a:gd name="T6" fmla="*/ 1611 w 1769"/>
                      <a:gd name="T7" fmla="*/ 432 h 791"/>
                      <a:gd name="T8" fmla="*/ 1756 w 1769"/>
                      <a:gd name="T9" fmla="*/ 609 h 791"/>
                      <a:gd name="T10" fmla="*/ 1689 w 1769"/>
                      <a:gd name="T11" fmla="*/ 787 h 791"/>
                      <a:gd name="T12" fmla="*/ 1589 w 1769"/>
                      <a:gd name="T13" fmla="*/ 632 h 791"/>
                      <a:gd name="T14" fmla="*/ 1389 w 1769"/>
                      <a:gd name="T15" fmla="*/ 454 h 791"/>
                      <a:gd name="T16" fmla="*/ 1109 w 1769"/>
                      <a:gd name="T17" fmla="*/ 296 h 791"/>
                      <a:gd name="T18" fmla="*/ 581 w 1769"/>
                      <a:gd name="T19" fmla="*/ 152 h 791"/>
                      <a:gd name="T20" fmla="*/ 0 w 1769"/>
                      <a:gd name="T21" fmla="*/ 76 h 791"/>
                      <a:gd name="T22" fmla="*/ 5 w 1769"/>
                      <a:gd name="T23" fmla="*/ 8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w 1769"/>
                      <a:gd name="T37" fmla="*/ 0 h 791"/>
                      <a:gd name="T38" fmla="*/ 1769 w 1769"/>
                      <a:gd name="T39" fmla="*/ 791 h 791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T36" t="T37" r="T38" b="T39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FFFFFF"/>
                      </a:gs>
                      <a:gs pos="100000">
                        <a:srgbClr val="99CC00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</a:endParaRPr>
                  </a:p>
                </p:txBody>
              </p:sp>
            </p:grpSp>
            <p:grpSp>
              <p:nvGrpSpPr>
                <p:cNvPr id="68" name="Group 362"/>
                <p:cNvGrpSpPr>
                  <a:grpSpLocks/>
                </p:cNvGrpSpPr>
                <p:nvPr/>
              </p:nvGrpSpPr>
              <p:grpSpPr bwMode="auto">
                <a:xfrm>
                  <a:off x="3342" y="418"/>
                  <a:ext cx="737" cy="167"/>
                  <a:chOff x="505" y="1094"/>
                  <a:chExt cx="1879" cy="427"/>
                </a:xfrm>
              </p:grpSpPr>
              <p:sp>
                <p:nvSpPr>
                  <p:cNvPr id="125" name="Freeform 363"/>
                  <p:cNvSpPr>
                    <a:spLocks/>
                  </p:cNvSpPr>
                  <p:nvPr/>
                </p:nvSpPr>
                <p:spPr bwMode="hidden">
                  <a:xfrm rot="802576" flipH="1">
                    <a:off x="1151" y="1306"/>
                    <a:ext cx="1233" cy="215"/>
                  </a:xfrm>
                  <a:custGeom>
                    <a:avLst/>
                    <a:gdLst>
                      <a:gd name="T0" fmla="*/ 0 w 2736"/>
                      <a:gd name="T1" fmla="*/ 504 h 504"/>
                      <a:gd name="T2" fmla="*/ 864 w 2736"/>
                      <a:gd name="T3" fmla="*/ 168 h 504"/>
                      <a:gd name="T4" fmla="*/ 1776 w 2736"/>
                      <a:gd name="T5" fmla="*/ 24 h 504"/>
                      <a:gd name="T6" fmla="*/ 2736 w 2736"/>
                      <a:gd name="T7" fmla="*/ 24 h 504"/>
                      <a:gd name="T8" fmla="*/ 2720 w 2736"/>
                      <a:gd name="T9" fmla="*/ 103 h 504"/>
                      <a:gd name="T10" fmla="*/ 1764 w 2736"/>
                      <a:gd name="T11" fmla="*/ 103 h 504"/>
                      <a:gd name="T12" fmla="*/ 654 w 2736"/>
                      <a:gd name="T13" fmla="*/ 292 h 504"/>
                      <a:gd name="T14" fmla="*/ 0 w 2736"/>
                      <a:gd name="T15" fmla="*/ 504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736"/>
                      <a:gd name="T25" fmla="*/ 0 h 504"/>
                      <a:gd name="T26" fmla="*/ 2736 w 2736"/>
                      <a:gd name="T27" fmla="*/ 504 h 504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99CC00"/>
                      </a:gs>
                      <a:gs pos="100000">
                        <a:srgbClr val="333399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</a:endParaRPr>
                  </a:p>
                </p:txBody>
              </p:sp>
              <p:sp>
                <p:nvSpPr>
                  <p:cNvPr id="126" name="Freeform 364"/>
                  <p:cNvSpPr>
                    <a:spLocks/>
                  </p:cNvSpPr>
                  <p:nvPr/>
                </p:nvSpPr>
                <p:spPr bwMode="hidden">
                  <a:xfrm rot="802576" flipH="1">
                    <a:off x="505" y="1094"/>
                    <a:ext cx="662" cy="338"/>
                  </a:xfrm>
                  <a:custGeom>
                    <a:avLst/>
                    <a:gdLst>
                      <a:gd name="T0" fmla="*/ 5 w 1769"/>
                      <a:gd name="T1" fmla="*/ 8 h 791"/>
                      <a:gd name="T2" fmla="*/ 485 w 1769"/>
                      <a:gd name="T3" fmla="*/ 56 h 791"/>
                      <a:gd name="T4" fmla="*/ 1157 w 1769"/>
                      <a:gd name="T5" fmla="*/ 200 h 791"/>
                      <a:gd name="T6" fmla="*/ 1611 w 1769"/>
                      <a:gd name="T7" fmla="*/ 432 h 791"/>
                      <a:gd name="T8" fmla="*/ 1756 w 1769"/>
                      <a:gd name="T9" fmla="*/ 609 h 791"/>
                      <a:gd name="T10" fmla="*/ 1689 w 1769"/>
                      <a:gd name="T11" fmla="*/ 787 h 791"/>
                      <a:gd name="T12" fmla="*/ 1589 w 1769"/>
                      <a:gd name="T13" fmla="*/ 632 h 791"/>
                      <a:gd name="T14" fmla="*/ 1389 w 1769"/>
                      <a:gd name="T15" fmla="*/ 454 h 791"/>
                      <a:gd name="T16" fmla="*/ 1109 w 1769"/>
                      <a:gd name="T17" fmla="*/ 296 h 791"/>
                      <a:gd name="T18" fmla="*/ 581 w 1769"/>
                      <a:gd name="T19" fmla="*/ 152 h 791"/>
                      <a:gd name="T20" fmla="*/ 0 w 1769"/>
                      <a:gd name="T21" fmla="*/ 76 h 791"/>
                      <a:gd name="T22" fmla="*/ 5 w 1769"/>
                      <a:gd name="T23" fmla="*/ 8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w 1769"/>
                      <a:gd name="T37" fmla="*/ 0 h 791"/>
                      <a:gd name="T38" fmla="*/ 1769 w 1769"/>
                      <a:gd name="T39" fmla="*/ 791 h 791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T36" t="T37" r="T38" b="T39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FFFFFF"/>
                      </a:gs>
                      <a:gs pos="100000">
                        <a:srgbClr val="99CC00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</a:endParaRPr>
                  </a:p>
                </p:txBody>
              </p:sp>
            </p:grpSp>
            <p:grpSp>
              <p:nvGrpSpPr>
                <p:cNvPr id="69" name="Group 365"/>
                <p:cNvGrpSpPr>
                  <a:grpSpLocks/>
                </p:cNvGrpSpPr>
                <p:nvPr/>
              </p:nvGrpSpPr>
              <p:grpSpPr bwMode="auto">
                <a:xfrm>
                  <a:off x="3386" y="341"/>
                  <a:ext cx="725" cy="218"/>
                  <a:chOff x="616" y="899"/>
                  <a:chExt cx="1850" cy="554"/>
                </a:xfrm>
              </p:grpSpPr>
              <p:sp>
                <p:nvSpPr>
                  <p:cNvPr id="123" name="Freeform 366"/>
                  <p:cNvSpPr>
                    <a:spLocks/>
                  </p:cNvSpPr>
                  <p:nvPr/>
                </p:nvSpPr>
                <p:spPr bwMode="hidden">
                  <a:xfrm rot="1277471" flipH="1">
                    <a:off x="1233" y="1238"/>
                    <a:ext cx="1233" cy="215"/>
                  </a:xfrm>
                  <a:custGeom>
                    <a:avLst/>
                    <a:gdLst>
                      <a:gd name="T0" fmla="*/ 0 w 2736"/>
                      <a:gd name="T1" fmla="*/ 504 h 504"/>
                      <a:gd name="T2" fmla="*/ 864 w 2736"/>
                      <a:gd name="T3" fmla="*/ 168 h 504"/>
                      <a:gd name="T4" fmla="*/ 1776 w 2736"/>
                      <a:gd name="T5" fmla="*/ 24 h 504"/>
                      <a:gd name="T6" fmla="*/ 2736 w 2736"/>
                      <a:gd name="T7" fmla="*/ 24 h 504"/>
                      <a:gd name="T8" fmla="*/ 2720 w 2736"/>
                      <a:gd name="T9" fmla="*/ 103 h 504"/>
                      <a:gd name="T10" fmla="*/ 1764 w 2736"/>
                      <a:gd name="T11" fmla="*/ 103 h 504"/>
                      <a:gd name="T12" fmla="*/ 654 w 2736"/>
                      <a:gd name="T13" fmla="*/ 292 h 504"/>
                      <a:gd name="T14" fmla="*/ 0 w 2736"/>
                      <a:gd name="T15" fmla="*/ 504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736"/>
                      <a:gd name="T25" fmla="*/ 0 h 504"/>
                      <a:gd name="T26" fmla="*/ 2736 w 2736"/>
                      <a:gd name="T27" fmla="*/ 504 h 504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99CC00"/>
                      </a:gs>
                      <a:gs pos="100000">
                        <a:srgbClr val="333399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</a:endParaRPr>
                  </a:p>
                </p:txBody>
              </p:sp>
              <p:sp>
                <p:nvSpPr>
                  <p:cNvPr id="124" name="Freeform 367"/>
                  <p:cNvSpPr>
                    <a:spLocks/>
                  </p:cNvSpPr>
                  <p:nvPr/>
                </p:nvSpPr>
                <p:spPr bwMode="hidden">
                  <a:xfrm rot="1277471" flipH="1">
                    <a:off x="616" y="899"/>
                    <a:ext cx="662" cy="338"/>
                  </a:xfrm>
                  <a:custGeom>
                    <a:avLst/>
                    <a:gdLst>
                      <a:gd name="T0" fmla="*/ 5 w 1769"/>
                      <a:gd name="T1" fmla="*/ 8 h 791"/>
                      <a:gd name="T2" fmla="*/ 485 w 1769"/>
                      <a:gd name="T3" fmla="*/ 56 h 791"/>
                      <a:gd name="T4" fmla="*/ 1157 w 1769"/>
                      <a:gd name="T5" fmla="*/ 200 h 791"/>
                      <a:gd name="T6" fmla="*/ 1611 w 1769"/>
                      <a:gd name="T7" fmla="*/ 432 h 791"/>
                      <a:gd name="T8" fmla="*/ 1756 w 1769"/>
                      <a:gd name="T9" fmla="*/ 609 h 791"/>
                      <a:gd name="T10" fmla="*/ 1689 w 1769"/>
                      <a:gd name="T11" fmla="*/ 787 h 791"/>
                      <a:gd name="T12" fmla="*/ 1589 w 1769"/>
                      <a:gd name="T13" fmla="*/ 632 h 791"/>
                      <a:gd name="T14" fmla="*/ 1389 w 1769"/>
                      <a:gd name="T15" fmla="*/ 454 h 791"/>
                      <a:gd name="T16" fmla="*/ 1109 w 1769"/>
                      <a:gd name="T17" fmla="*/ 296 h 791"/>
                      <a:gd name="T18" fmla="*/ 581 w 1769"/>
                      <a:gd name="T19" fmla="*/ 152 h 791"/>
                      <a:gd name="T20" fmla="*/ 0 w 1769"/>
                      <a:gd name="T21" fmla="*/ 76 h 791"/>
                      <a:gd name="T22" fmla="*/ 5 w 1769"/>
                      <a:gd name="T23" fmla="*/ 8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w 1769"/>
                      <a:gd name="T37" fmla="*/ 0 h 791"/>
                      <a:gd name="T38" fmla="*/ 1769 w 1769"/>
                      <a:gd name="T39" fmla="*/ 791 h 791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T36" t="T37" r="T38" b="T39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FFFFFF"/>
                      </a:gs>
                      <a:gs pos="100000">
                        <a:srgbClr val="99CC00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</a:endParaRPr>
                  </a:p>
                </p:txBody>
              </p:sp>
            </p:grpSp>
            <p:grpSp>
              <p:nvGrpSpPr>
                <p:cNvPr id="70" name="Group 368"/>
                <p:cNvGrpSpPr>
                  <a:grpSpLocks/>
                </p:cNvGrpSpPr>
                <p:nvPr/>
              </p:nvGrpSpPr>
              <p:grpSpPr bwMode="auto">
                <a:xfrm>
                  <a:off x="3472" y="231"/>
                  <a:ext cx="693" cy="291"/>
                  <a:chOff x="3472" y="231"/>
                  <a:chExt cx="693" cy="291"/>
                </a:xfrm>
              </p:grpSpPr>
              <p:sp>
                <p:nvSpPr>
                  <p:cNvPr id="121" name="Freeform 369"/>
                  <p:cNvSpPr>
                    <a:spLocks/>
                  </p:cNvSpPr>
                  <p:nvPr/>
                </p:nvSpPr>
                <p:spPr bwMode="hidden">
                  <a:xfrm rot="2028410" flipH="1">
                    <a:off x="3681" y="438"/>
                    <a:ext cx="484" cy="84"/>
                  </a:xfrm>
                  <a:custGeom>
                    <a:avLst/>
                    <a:gdLst>
                      <a:gd name="T0" fmla="*/ 0 w 2736"/>
                      <a:gd name="T1" fmla="*/ 504 h 504"/>
                      <a:gd name="T2" fmla="*/ 864 w 2736"/>
                      <a:gd name="T3" fmla="*/ 168 h 504"/>
                      <a:gd name="T4" fmla="*/ 1776 w 2736"/>
                      <a:gd name="T5" fmla="*/ 24 h 504"/>
                      <a:gd name="T6" fmla="*/ 2736 w 2736"/>
                      <a:gd name="T7" fmla="*/ 24 h 504"/>
                      <a:gd name="T8" fmla="*/ 2720 w 2736"/>
                      <a:gd name="T9" fmla="*/ 103 h 504"/>
                      <a:gd name="T10" fmla="*/ 1764 w 2736"/>
                      <a:gd name="T11" fmla="*/ 103 h 504"/>
                      <a:gd name="T12" fmla="*/ 654 w 2736"/>
                      <a:gd name="T13" fmla="*/ 292 h 504"/>
                      <a:gd name="T14" fmla="*/ 0 w 2736"/>
                      <a:gd name="T15" fmla="*/ 504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736"/>
                      <a:gd name="T25" fmla="*/ 0 h 504"/>
                      <a:gd name="T26" fmla="*/ 2736 w 2736"/>
                      <a:gd name="T27" fmla="*/ 504 h 504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99CC00"/>
                      </a:gs>
                      <a:gs pos="100000">
                        <a:srgbClr val="333399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</a:endParaRPr>
                  </a:p>
                </p:txBody>
              </p:sp>
              <p:sp>
                <p:nvSpPr>
                  <p:cNvPr id="122" name="Freeform 370"/>
                  <p:cNvSpPr>
                    <a:spLocks/>
                  </p:cNvSpPr>
                  <p:nvPr/>
                </p:nvSpPr>
                <p:spPr bwMode="hidden">
                  <a:xfrm rot="2028410" flipH="1">
                    <a:off x="3472" y="231"/>
                    <a:ext cx="260" cy="132"/>
                  </a:xfrm>
                  <a:custGeom>
                    <a:avLst/>
                    <a:gdLst>
                      <a:gd name="T0" fmla="*/ 5 w 1769"/>
                      <a:gd name="T1" fmla="*/ 8 h 791"/>
                      <a:gd name="T2" fmla="*/ 485 w 1769"/>
                      <a:gd name="T3" fmla="*/ 56 h 791"/>
                      <a:gd name="T4" fmla="*/ 1157 w 1769"/>
                      <a:gd name="T5" fmla="*/ 200 h 791"/>
                      <a:gd name="T6" fmla="*/ 1611 w 1769"/>
                      <a:gd name="T7" fmla="*/ 432 h 791"/>
                      <a:gd name="T8" fmla="*/ 1756 w 1769"/>
                      <a:gd name="T9" fmla="*/ 609 h 791"/>
                      <a:gd name="T10" fmla="*/ 1689 w 1769"/>
                      <a:gd name="T11" fmla="*/ 787 h 791"/>
                      <a:gd name="T12" fmla="*/ 1589 w 1769"/>
                      <a:gd name="T13" fmla="*/ 632 h 791"/>
                      <a:gd name="T14" fmla="*/ 1389 w 1769"/>
                      <a:gd name="T15" fmla="*/ 454 h 791"/>
                      <a:gd name="T16" fmla="*/ 1109 w 1769"/>
                      <a:gd name="T17" fmla="*/ 296 h 791"/>
                      <a:gd name="T18" fmla="*/ 581 w 1769"/>
                      <a:gd name="T19" fmla="*/ 152 h 791"/>
                      <a:gd name="T20" fmla="*/ 0 w 1769"/>
                      <a:gd name="T21" fmla="*/ 76 h 791"/>
                      <a:gd name="T22" fmla="*/ 5 w 1769"/>
                      <a:gd name="T23" fmla="*/ 8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w 1769"/>
                      <a:gd name="T37" fmla="*/ 0 h 791"/>
                      <a:gd name="T38" fmla="*/ 1769 w 1769"/>
                      <a:gd name="T39" fmla="*/ 791 h 791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T36" t="T37" r="T38" b="T39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FFFFFF"/>
                      </a:gs>
                      <a:gs pos="100000">
                        <a:srgbClr val="99CC00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</a:endParaRPr>
                  </a:p>
                </p:txBody>
              </p:sp>
            </p:grpSp>
            <p:grpSp>
              <p:nvGrpSpPr>
                <p:cNvPr id="71" name="Group 371"/>
                <p:cNvGrpSpPr>
                  <a:grpSpLocks/>
                </p:cNvGrpSpPr>
                <p:nvPr/>
              </p:nvGrpSpPr>
              <p:grpSpPr bwMode="auto">
                <a:xfrm>
                  <a:off x="3554" y="118"/>
                  <a:ext cx="664" cy="349"/>
                  <a:chOff x="3554" y="118"/>
                  <a:chExt cx="664" cy="349"/>
                </a:xfrm>
              </p:grpSpPr>
              <p:sp>
                <p:nvSpPr>
                  <p:cNvPr id="119" name="Freeform 372"/>
                  <p:cNvSpPr>
                    <a:spLocks/>
                  </p:cNvSpPr>
                  <p:nvPr/>
                </p:nvSpPr>
                <p:spPr bwMode="hidden">
                  <a:xfrm rot="2664424" flipH="1">
                    <a:off x="3727" y="383"/>
                    <a:ext cx="491" cy="84"/>
                  </a:xfrm>
                  <a:custGeom>
                    <a:avLst/>
                    <a:gdLst>
                      <a:gd name="T0" fmla="*/ 0 w 2736"/>
                      <a:gd name="T1" fmla="*/ 504 h 504"/>
                      <a:gd name="T2" fmla="*/ 864 w 2736"/>
                      <a:gd name="T3" fmla="*/ 168 h 504"/>
                      <a:gd name="T4" fmla="*/ 1776 w 2736"/>
                      <a:gd name="T5" fmla="*/ 24 h 504"/>
                      <a:gd name="T6" fmla="*/ 2736 w 2736"/>
                      <a:gd name="T7" fmla="*/ 24 h 504"/>
                      <a:gd name="T8" fmla="*/ 2720 w 2736"/>
                      <a:gd name="T9" fmla="*/ 103 h 504"/>
                      <a:gd name="T10" fmla="*/ 1764 w 2736"/>
                      <a:gd name="T11" fmla="*/ 103 h 504"/>
                      <a:gd name="T12" fmla="*/ 654 w 2736"/>
                      <a:gd name="T13" fmla="*/ 292 h 504"/>
                      <a:gd name="T14" fmla="*/ 0 w 2736"/>
                      <a:gd name="T15" fmla="*/ 504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736"/>
                      <a:gd name="T25" fmla="*/ 0 h 504"/>
                      <a:gd name="T26" fmla="*/ 2736 w 2736"/>
                      <a:gd name="T27" fmla="*/ 504 h 504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99CC00"/>
                      </a:gs>
                      <a:gs pos="100000">
                        <a:srgbClr val="333399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</a:endParaRPr>
                  </a:p>
                </p:txBody>
              </p:sp>
              <p:sp>
                <p:nvSpPr>
                  <p:cNvPr id="120" name="Freeform 373"/>
                  <p:cNvSpPr>
                    <a:spLocks/>
                  </p:cNvSpPr>
                  <p:nvPr/>
                </p:nvSpPr>
                <p:spPr bwMode="hidden">
                  <a:xfrm rot="2664424" flipH="1">
                    <a:off x="3554" y="118"/>
                    <a:ext cx="264" cy="132"/>
                  </a:xfrm>
                  <a:custGeom>
                    <a:avLst/>
                    <a:gdLst>
                      <a:gd name="T0" fmla="*/ 5 w 1769"/>
                      <a:gd name="T1" fmla="*/ 8 h 791"/>
                      <a:gd name="T2" fmla="*/ 485 w 1769"/>
                      <a:gd name="T3" fmla="*/ 56 h 791"/>
                      <a:gd name="T4" fmla="*/ 1157 w 1769"/>
                      <a:gd name="T5" fmla="*/ 200 h 791"/>
                      <a:gd name="T6" fmla="*/ 1611 w 1769"/>
                      <a:gd name="T7" fmla="*/ 432 h 791"/>
                      <a:gd name="T8" fmla="*/ 1756 w 1769"/>
                      <a:gd name="T9" fmla="*/ 609 h 791"/>
                      <a:gd name="T10" fmla="*/ 1689 w 1769"/>
                      <a:gd name="T11" fmla="*/ 787 h 791"/>
                      <a:gd name="T12" fmla="*/ 1589 w 1769"/>
                      <a:gd name="T13" fmla="*/ 632 h 791"/>
                      <a:gd name="T14" fmla="*/ 1389 w 1769"/>
                      <a:gd name="T15" fmla="*/ 454 h 791"/>
                      <a:gd name="T16" fmla="*/ 1109 w 1769"/>
                      <a:gd name="T17" fmla="*/ 296 h 791"/>
                      <a:gd name="T18" fmla="*/ 581 w 1769"/>
                      <a:gd name="T19" fmla="*/ 152 h 791"/>
                      <a:gd name="T20" fmla="*/ 0 w 1769"/>
                      <a:gd name="T21" fmla="*/ 76 h 791"/>
                      <a:gd name="T22" fmla="*/ 5 w 1769"/>
                      <a:gd name="T23" fmla="*/ 8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w 1769"/>
                      <a:gd name="T37" fmla="*/ 0 h 791"/>
                      <a:gd name="T38" fmla="*/ 1769 w 1769"/>
                      <a:gd name="T39" fmla="*/ 791 h 791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T36" t="T37" r="T38" b="T39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FFFFFF"/>
                      </a:gs>
                      <a:gs pos="100000">
                        <a:srgbClr val="99CC00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</a:endParaRPr>
                  </a:p>
                </p:txBody>
              </p:sp>
            </p:grpSp>
            <p:grpSp>
              <p:nvGrpSpPr>
                <p:cNvPr id="72" name="Group 374"/>
                <p:cNvGrpSpPr>
                  <a:grpSpLocks/>
                </p:cNvGrpSpPr>
                <p:nvPr/>
              </p:nvGrpSpPr>
              <p:grpSpPr bwMode="auto">
                <a:xfrm>
                  <a:off x="3784" y="30"/>
                  <a:ext cx="305" cy="593"/>
                  <a:chOff x="1633" y="104"/>
                  <a:chExt cx="778" cy="1512"/>
                </a:xfrm>
              </p:grpSpPr>
              <p:sp>
                <p:nvSpPr>
                  <p:cNvPr id="117" name="Freeform 375"/>
                  <p:cNvSpPr>
                    <a:spLocks/>
                  </p:cNvSpPr>
                  <p:nvPr/>
                </p:nvSpPr>
                <p:spPr bwMode="hidden">
                  <a:xfrm rot="3473776" flipH="1">
                    <a:off x="1754" y="958"/>
                    <a:ext cx="1100" cy="215"/>
                  </a:xfrm>
                  <a:custGeom>
                    <a:avLst/>
                    <a:gdLst>
                      <a:gd name="T0" fmla="*/ 0 w 2736"/>
                      <a:gd name="T1" fmla="*/ 504 h 504"/>
                      <a:gd name="T2" fmla="*/ 864 w 2736"/>
                      <a:gd name="T3" fmla="*/ 168 h 504"/>
                      <a:gd name="T4" fmla="*/ 1776 w 2736"/>
                      <a:gd name="T5" fmla="*/ 24 h 504"/>
                      <a:gd name="T6" fmla="*/ 2736 w 2736"/>
                      <a:gd name="T7" fmla="*/ 24 h 504"/>
                      <a:gd name="T8" fmla="*/ 2720 w 2736"/>
                      <a:gd name="T9" fmla="*/ 103 h 504"/>
                      <a:gd name="T10" fmla="*/ 1764 w 2736"/>
                      <a:gd name="T11" fmla="*/ 103 h 504"/>
                      <a:gd name="T12" fmla="*/ 654 w 2736"/>
                      <a:gd name="T13" fmla="*/ 292 h 504"/>
                      <a:gd name="T14" fmla="*/ 0 w 2736"/>
                      <a:gd name="T15" fmla="*/ 504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736"/>
                      <a:gd name="T25" fmla="*/ 0 h 504"/>
                      <a:gd name="T26" fmla="*/ 2736 w 2736"/>
                      <a:gd name="T27" fmla="*/ 504 h 504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99CC00"/>
                      </a:gs>
                      <a:gs pos="100000">
                        <a:srgbClr val="333399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</a:endParaRPr>
                  </a:p>
                </p:txBody>
              </p:sp>
              <p:sp>
                <p:nvSpPr>
                  <p:cNvPr id="118" name="Freeform 376"/>
                  <p:cNvSpPr>
                    <a:spLocks/>
                  </p:cNvSpPr>
                  <p:nvPr/>
                </p:nvSpPr>
                <p:spPr bwMode="hidden">
                  <a:xfrm rot="3473776" flipH="1">
                    <a:off x="1506" y="231"/>
                    <a:ext cx="591" cy="338"/>
                  </a:xfrm>
                  <a:custGeom>
                    <a:avLst/>
                    <a:gdLst>
                      <a:gd name="T0" fmla="*/ 5 w 1769"/>
                      <a:gd name="T1" fmla="*/ 8 h 791"/>
                      <a:gd name="T2" fmla="*/ 485 w 1769"/>
                      <a:gd name="T3" fmla="*/ 56 h 791"/>
                      <a:gd name="T4" fmla="*/ 1157 w 1769"/>
                      <a:gd name="T5" fmla="*/ 200 h 791"/>
                      <a:gd name="T6" fmla="*/ 1611 w 1769"/>
                      <a:gd name="T7" fmla="*/ 432 h 791"/>
                      <a:gd name="T8" fmla="*/ 1756 w 1769"/>
                      <a:gd name="T9" fmla="*/ 609 h 791"/>
                      <a:gd name="T10" fmla="*/ 1689 w 1769"/>
                      <a:gd name="T11" fmla="*/ 787 h 791"/>
                      <a:gd name="T12" fmla="*/ 1589 w 1769"/>
                      <a:gd name="T13" fmla="*/ 632 h 791"/>
                      <a:gd name="T14" fmla="*/ 1389 w 1769"/>
                      <a:gd name="T15" fmla="*/ 454 h 791"/>
                      <a:gd name="T16" fmla="*/ 1109 w 1769"/>
                      <a:gd name="T17" fmla="*/ 296 h 791"/>
                      <a:gd name="T18" fmla="*/ 581 w 1769"/>
                      <a:gd name="T19" fmla="*/ 152 h 791"/>
                      <a:gd name="T20" fmla="*/ 0 w 1769"/>
                      <a:gd name="T21" fmla="*/ 76 h 791"/>
                      <a:gd name="T22" fmla="*/ 5 w 1769"/>
                      <a:gd name="T23" fmla="*/ 8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w 1769"/>
                      <a:gd name="T37" fmla="*/ 0 h 791"/>
                      <a:gd name="T38" fmla="*/ 1769 w 1769"/>
                      <a:gd name="T39" fmla="*/ 791 h 791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T36" t="T37" r="T38" b="T39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FFFFFF"/>
                      </a:gs>
                      <a:gs pos="100000">
                        <a:srgbClr val="99CC00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</a:endParaRPr>
                  </a:p>
                </p:txBody>
              </p:sp>
            </p:grpSp>
            <p:grpSp>
              <p:nvGrpSpPr>
                <p:cNvPr id="73" name="Group 377"/>
                <p:cNvGrpSpPr>
                  <a:grpSpLocks/>
                </p:cNvGrpSpPr>
                <p:nvPr/>
              </p:nvGrpSpPr>
              <p:grpSpPr bwMode="auto">
                <a:xfrm>
                  <a:off x="3903" y="0"/>
                  <a:ext cx="248" cy="601"/>
                  <a:chOff x="1935" y="28"/>
                  <a:chExt cx="634" cy="1534"/>
                </a:xfrm>
              </p:grpSpPr>
              <p:sp>
                <p:nvSpPr>
                  <p:cNvPr id="115" name="Freeform 378"/>
                  <p:cNvSpPr>
                    <a:spLocks/>
                  </p:cNvSpPr>
                  <p:nvPr/>
                </p:nvSpPr>
                <p:spPr bwMode="hidden">
                  <a:xfrm rot="4126480" flipH="1">
                    <a:off x="1931" y="924"/>
                    <a:ext cx="1061" cy="215"/>
                  </a:xfrm>
                  <a:custGeom>
                    <a:avLst/>
                    <a:gdLst>
                      <a:gd name="T0" fmla="*/ 0 w 2736"/>
                      <a:gd name="T1" fmla="*/ 504 h 504"/>
                      <a:gd name="T2" fmla="*/ 864 w 2736"/>
                      <a:gd name="T3" fmla="*/ 168 h 504"/>
                      <a:gd name="T4" fmla="*/ 1776 w 2736"/>
                      <a:gd name="T5" fmla="*/ 24 h 504"/>
                      <a:gd name="T6" fmla="*/ 2736 w 2736"/>
                      <a:gd name="T7" fmla="*/ 24 h 504"/>
                      <a:gd name="T8" fmla="*/ 2720 w 2736"/>
                      <a:gd name="T9" fmla="*/ 103 h 504"/>
                      <a:gd name="T10" fmla="*/ 1764 w 2736"/>
                      <a:gd name="T11" fmla="*/ 103 h 504"/>
                      <a:gd name="T12" fmla="*/ 654 w 2736"/>
                      <a:gd name="T13" fmla="*/ 292 h 504"/>
                      <a:gd name="T14" fmla="*/ 0 w 2736"/>
                      <a:gd name="T15" fmla="*/ 504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736"/>
                      <a:gd name="T25" fmla="*/ 0 h 504"/>
                      <a:gd name="T26" fmla="*/ 2736 w 2736"/>
                      <a:gd name="T27" fmla="*/ 504 h 504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99CC00"/>
                      </a:gs>
                      <a:gs pos="100000">
                        <a:srgbClr val="333399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</a:endParaRPr>
                  </a:p>
                </p:txBody>
              </p:sp>
              <p:sp>
                <p:nvSpPr>
                  <p:cNvPr id="116" name="Freeform 379"/>
                  <p:cNvSpPr>
                    <a:spLocks/>
                  </p:cNvSpPr>
                  <p:nvPr/>
                </p:nvSpPr>
                <p:spPr bwMode="hidden">
                  <a:xfrm rot="4126480" flipH="1">
                    <a:off x="1819" y="144"/>
                    <a:ext cx="570" cy="338"/>
                  </a:xfrm>
                  <a:custGeom>
                    <a:avLst/>
                    <a:gdLst>
                      <a:gd name="T0" fmla="*/ 5 w 1769"/>
                      <a:gd name="T1" fmla="*/ 8 h 791"/>
                      <a:gd name="T2" fmla="*/ 485 w 1769"/>
                      <a:gd name="T3" fmla="*/ 56 h 791"/>
                      <a:gd name="T4" fmla="*/ 1157 w 1769"/>
                      <a:gd name="T5" fmla="*/ 200 h 791"/>
                      <a:gd name="T6" fmla="*/ 1611 w 1769"/>
                      <a:gd name="T7" fmla="*/ 432 h 791"/>
                      <a:gd name="T8" fmla="*/ 1756 w 1769"/>
                      <a:gd name="T9" fmla="*/ 609 h 791"/>
                      <a:gd name="T10" fmla="*/ 1689 w 1769"/>
                      <a:gd name="T11" fmla="*/ 787 h 791"/>
                      <a:gd name="T12" fmla="*/ 1589 w 1769"/>
                      <a:gd name="T13" fmla="*/ 632 h 791"/>
                      <a:gd name="T14" fmla="*/ 1389 w 1769"/>
                      <a:gd name="T15" fmla="*/ 454 h 791"/>
                      <a:gd name="T16" fmla="*/ 1109 w 1769"/>
                      <a:gd name="T17" fmla="*/ 296 h 791"/>
                      <a:gd name="T18" fmla="*/ 581 w 1769"/>
                      <a:gd name="T19" fmla="*/ 152 h 791"/>
                      <a:gd name="T20" fmla="*/ 0 w 1769"/>
                      <a:gd name="T21" fmla="*/ 76 h 791"/>
                      <a:gd name="T22" fmla="*/ 5 w 1769"/>
                      <a:gd name="T23" fmla="*/ 8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w 1769"/>
                      <a:gd name="T37" fmla="*/ 0 h 791"/>
                      <a:gd name="T38" fmla="*/ 1769 w 1769"/>
                      <a:gd name="T39" fmla="*/ 791 h 791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T36" t="T37" r="T38" b="T39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FFFFFF"/>
                      </a:gs>
                      <a:gs pos="100000">
                        <a:srgbClr val="99CC00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</a:endParaRPr>
                  </a:p>
                </p:txBody>
              </p:sp>
            </p:grpSp>
            <p:grpSp>
              <p:nvGrpSpPr>
                <p:cNvPr id="74" name="Group 380"/>
                <p:cNvGrpSpPr>
                  <a:grpSpLocks/>
                </p:cNvGrpSpPr>
                <p:nvPr/>
              </p:nvGrpSpPr>
              <p:grpSpPr bwMode="auto">
                <a:xfrm>
                  <a:off x="4251" y="252"/>
                  <a:ext cx="723" cy="222"/>
                  <a:chOff x="2822" y="672"/>
                  <a:chExt cx="1845" cy="566"/>
                </a:xfrm>
              </p:grpSpPr>
              <p:sp>
                <p:nvSpPr>
                  <p:cNvPr id="113" name="Freeform 381"/>
                  <p:cNvSpPr>
                    <a:spLocks/>
                  </p:cNvSpPr>
                  <p:nvPr/>
                </p:nvSpPr>
                <p:spPr bwMode="hidden">
                  <a:xfrm rot="-1325434">
                    <a:off x="2822" y="1023"/>
                    <a:ext cx="1233" cy="215"/>
                  </a:xfrm>
                  <a:custGeom>
                    <a:avLst/>
                    <a:gdLst>
                      <a:gd name="T0" fmla="*/ 0 w 2736"/>
                      <a:gd name="T1" fmla="*/ 504 h 504"/>
                      <a:gd name="T2" fmla="*/ 864 w 2736"/>
                      <a:gd name="T3" fmla="*/ 168 h 504"/>
                      <a:gd name="T4" fmla="*/ 1776 w 2736"/>
                      <a:gd name="T5" fmla="*/ 24 h 504"/>
                      <a:gd name="T6" fmla="*/ 2736 w 2736"/>
                      <a:gd name="T7" fmla="*/ 24 h 504"/>
                      <a:gd name="T8" fmla="*/ 2720 w 2736"/>
                      <a:gd name="T9" fmla="*/ 103 h 504"/>
                      <a:gd name="T10" fmla="*/ 1764 w 2736"/>
                      <a:gd name="T11" fmla="*/ 103 h 504"/>
                      <a:gd name="T12" fmla="*/ 654 w 2736"/>
                      <a:gd name="T13" fmla="*/ 292 h 504"/>
                      <a:gd name="T14" fmla="*/ 0 w 2736"/>
                      <a:gd name="T15" fmla="*/ 504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736"/>
                      <a:gd name="T25" fmla="*/ 0 h 504"/>
                      <a:gd name="T26" fmla="*/ 2736 w 2736"/>
                      <a:gd name="T27" fmla="*/ 504 h 504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333399"/>
                      </a:gs>
                      <a:gs pos="100000">
                        <a:srgbClr val="99CC00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</a:endParaRPr>
                  </a:p>
                </p:txBody>
              </p:sp>
              <p:sp>
                <p:nvSpPr>
                  <p:cNvPr id="114" name="Freeform 382"/>
                  <p:cNvSpPr>
                    <a:spLocks/>
                  </p:cNvSpPr>
                  <p:nvPr/>
                </p:nvSpPr>
                <p:spPr bwMode="hidden">
                  <a:xfrm rot="-1325434">
                    <a:off x="4005" y="672"/>
                    <a:ext cx="662" cy="338"/>
                  </a:xfrm>
                  <a:custGeom>
                    <a:avLst/>
                    <a:gdLst>
                      <a:gd name="T0" fmla="*/ 5 w 1769"/>
                      <a:gd name="T1" fmla="*/ 8 h 791"/>
                      <a:gd name="T2" fmla="*/ 485 w 1769"/>
                      <a:gd name="T3" fmla="*/ 56 h 791"/>
                      <a:gd name="T4" fmla="*/ 1157 w 1769"/>
                      <a:gd name="T5" fmla="*/ 200 h 791"/>
                      <a:gd name="T6" fmla="*/ 1611 w 1769"/>
                      <a:gd name="T7" fmla="*/ 432 h 791"/>
                      <a:gd name="T8" fmla="*/ 1756 w 1769"/>
                      <a:gd name="T9" fmla="*/ 609 h 791"/>
                      <a:gd name="T10" fmla="*/ 1689 w 1769"/>
                      <a:gd name="T11" fmla="*/ 787 h 791"/>
                      <a:gd name="T12" fmla="*/ 1589 w 1769"/>
                      <a:gd name="T13" fmla="*/ 632 h 791"/>
                      <a:gd name="T14" fmla="*/ 1389 w 1769"/>
                      <a:gd name="T15" fmla="*/ 454 h 791"/>
                      <a:gd name="T16" fmla="*/ 1109 w 1769"/>
                      <a:gd name="T17" fmla="*/ 296 h 791"/>
                      <a:gd name="T18" fmla="*/ 581 w 1769"/>
                      <a:gd name="T19" fmla="*/ 152 h 791"/>
                      <a:gd name="T20" fmla="*/ 0 w 1769"/>
                      <a:gd name="T21" fmla="*/ 76 h 791"/>
                      <a:gd name="T22" fmla="*/ 5 w 1769"/>
                      <a:gd name="T23" fmla="*/ 8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w 1769"/>
                      <a:gd name="T37" fmla="*/ 0 h 791"/>
                      <a:gd name="T38" fmla="*/ 1769 w 1769"/>
                      <a:gd name="T39" fmla="*/ 791 h 791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T36" t="T37" r="T38" b="T39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99CC00"/>
                      </a:gs>
                      <a:gs pos="100000">
                        <a:srgbClr val="FFFFFF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</a:endParaRPr>
                  </a:p>
                </p:txBody>
              </p:sp>
            </p:grpSp>
            <p:grpSp>
              <p:nvGrpSpPr>
                <p:cNvPr id="75" name="Group 383"/>
                <p:cNvGrpSpPr>
                  <a:grpSpLocks/>
                </p:cNvGrpSpPr>
                <p:nvPr/>
              </p:nvGrpSpPr>
              <p:grpSpPr bwMode="auto">
                <a:xfrm>
                  <a:off x="4196" y="163"/>
                  <a:ext cx="699" cy="282"/>
                  <a:chOff x="2683" y="445"/>
                  <a:chExt cx="1781" cy="717"/>
                </a:xfrm>
              </p:grpSpPr>
              <p:sp>
                <p:nvSpPr>
                  <p:cNvPr id="111" name="Freeform 384"/>
                  <p:cNvSpPr>
                    <a:spLocks/>
                  </p:cNvSpPr>
                  <p:nvPr/>
                </p:nvSpPr>
                <p:spPr bwMode="hidden">
                  <a:xfrm rot="-1921064">
                    <a:off x="2683" y="947"/>
                    <a:ext cx="1233" cy="215"/>
                  </a:xfrm>
                  <a:custGeom>
                    <a:avLst/>
                    <a:gdLst>
                      <a:gd name="T0" fmla="*/ 0 w 2736"/>
                      <a:gd name="T1" fmla="*/ 504 h 504"/>
                      <a:gd name="T2" fmla="*/ 864 w 2736"/>
                      <a:gd name="T3" fmla="*/ 168 h 504"/>
                      <a:gd name="T4" fmla="*/ 1776 w 2736"/>
                      <a:gd name="T5" fmla="*/ 24 h 504"/>
                      <a:gd name="T6" fmla="*/ 2736 w 2736"/>
                      <a:gd name="T7" fmla="*/ 24 h 504"/>
                      <a:gd name="T8" fmla="*/ 2720 w 2736"/>
                      <a:gd name="T9" fmla="*/ 103 h 504"/>
                      <a:gd name="T10" fmla="*/ 1764 w 2736"/>
                      <a:gd name="T11" fmla="*/ 103 h 504"/>
                      <a:gd name="T12" fmla="*/ 654 w 2736"/>
                      <a:gd name="T13" fmla="*/ 292 h 504"/>
                      <a:gd name="T14" fmla="*/ 0 w 2736"/>
                      <a:gd name="T15" fmla="*/ 504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736"/>
                      <a:gd name="T25" fmla="*/ 0 h 504"/>
                      <a:gd name="T26" fmla="*/ 2736 w 2736"/>
                      <a:gd name="T27" fmla="*/ 504 h 504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333399"/>
                      </a:gs>
                      <a:gs pos="100000">
                        <a:srgbClr val="99CC00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</a:endParaRPr>
                  </a:p>
                </p:txBody>
              </p:sp>
              <p:sp>
                <p:nvSpPr>
                  <p:cNvPr id="112" name="Freeform 385"/>
                  <p:cNvSpPr>
                    <a:spLocks/>
                  </p:cNvSpPr>
                  <p:nvPr/>
                </p:nvSpPr>
                <p:spPr bwMode="hidden">
                  <a:xfrm rot="-1921064">
                    <a:off x="3802" y="445"/>
                    <a:ext cx="662" cy="338"/>
                  </a:xfrm>
                  <a:custGeom>
                    <a:avLst/>
                    <a:gdLst>
                      <a:gd name="T0" fmla="*/ 5 w 1769"/>
                      <a:gd name="T1" fmla="*/ 8 h 791"/>
                      <a:gd name="T2" fmla="*/ 485 w 1769"/>
                      <a:gd name="T3" fmla="*/ 56 h 791"/>
                      <a:gd name="T4" fmla="*/ 1157 w 1769"/>
                      <a:gd name="T5" fmla="*/ 200 h 791"/>
                      <a:gd name="T6" fmla="*/ 1611 w 1769"/>
                      <a:gd name="T7" fmla="*/ 432 h 791"/>
                      <a:gd name="T8" fmla="*/ 1756 w 1769"/>
                      <a:gd name="T9" fmla="*/ 609 h 791"/>
                      <a:gd name="T10" fmla="*/ 1689 w 1769"/>
                      <a:gd name="T11" fmla="*/ 787 h 791"/>
                      <a:gd name="T12" fmla="*/ 1589 w 1769"/>
                      <a:gd name="T13" fmla="*/ 632 h 791"/>
                      <a:gd name="T14" fmla="*/ 1389 w 1769"/>
                      <a:gd name="T15" fmla="*/ 454 h 791"/>
                      <a:gd name="T16" fmla="*/ 1109 w 1769"/>
                      <a:gd name="T17" fmla="*/ 296 h 791"/>
                      <a:gd name="T18" fmla="*/ 581 w 1769"/>
                      <a:gd name="T19" fmla="*/ 152 h 791"/>
                      <a:gd name="T20" fmla="*/ 0 w 1769"/>
                      <a:gd name="T21" fmla="*/ 76 h 791"/>
                      <a:gd name="T22" fmla="*/ 5 w 1769"/>
                      <a:gd name="T23" fmla="*/ 8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w 1769"/>
                      <a:gd name="T37" fmla="*/ 0 h 791"/>
                      <a:gd name="T38" fmla="*/ 1769 w 1769"/>
                      <a:gd name="T39" fmla="*/ 791 h 791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T36" t="T37" r="T38" b="T39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99CC00"/>
                      </a:gs>
                      <a:gs pos="100000">
                        <a:srgbClr val="FFFFFF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</a:endParaRPr>
                  </a:p>
                </p:txBody>
              </p:sp>
            </p:grpSp>
            <p:sp>
              <p:nvSpPr>
                <p:cNvPr id="76" name="Freeform 386"/>
                <p:cNvSpPr>
                  <a:spLocks/>
                </p:cNvSpPr>
                <p:nvPr/>
              </p:nvSpPr>
              <p:spPr bwMode="hidden">
                <a:xfrm rot="4578755" flipH="1">
                  <a:off x="3968" y="372"/>
                  <a:ext cx="403" cy="57"/>
                </a:xfrm>
                <a:custGeom>
                  <a:avLst/>
                  <a:gdLst>
                    <a:gd name="T0" fmla="*/ 0 w 2736"/>
                    <a:gd name="T1" fmla="*/ 504 h 504"/>
                    <a:gd name="T2" fmla="*/ 864 w 2736"/>
                    <a:gd name="T3" fmla="*/ 168 h 504"/>
                    <a:gd name="T4" fmla="*/ 1776 w 2736"/>
                    <a:gd name="T5" fmla="*/ 24 h 504"/>
                    <a:gd name="T6" fmla="*/ 2736 w 2736"/>
                    <a:gd name="T7" fmla="*/ 24 h 504"/>
                    <a:gd name="T8" fmla="*/ 2720 w 2736"/>
                    <a:gd name="T9" fmla="*/ 103 h 504"/>
                    <a:gd name="T10" fmla="*/ 1764 w 2736"/>
                    <a:gd name="T11" fmla="*/ 103 h 504"/>
                    <a:gd name="T12" fmla="*/ 654 w 2736"/>
                    <a:gd name="T13" fmla="*/ 292 h 504"/>
                    <a:gd name="T14" fmla="*/ 0 w 2736"/>
                    <a:gd name="T15" fmla="*/ 504 h 504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2736"/>
                    <a:gd name="T25" fmla="*/ 0 h 504"/>
                    <a:gd name="T26" fmla="*/ 2736 w 2736"/>
                    <a:gd name="T27" fmla="*/ 504 h 504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2736" h="504">
                      <a:moveTo>
                        <a:pt x="0" y="504"/>
                      </a:moveTo>
                      <a:cubicBezTo>
                        <a:pt x="24" y="488"/>
                        <a:pt x="568" y="248"/>
                        <a:pt x="864" y="168"/>
                      </a:cubicBezTo>
                      <a:cubicBezTo>
                        <a:pt x="1160" y="88"/>
                        <a:pt x="1464" y="48"/>
                        <a:pt x="1776" y="24"/>
                      </a:cubicBezTo>
                      <a:cubicBezTo>
                        <a:pt x="2088" y="0"/>
                        <a:pt x="2579" y="11"/>
                        <a:pt x="2736" y="24"/>
                      </a:cubicBezTo>
                      <a:lnTo>
                        <a:pt x="2720" y="103"/>
                      </a:lnTo>
                      <a:cubicBezTo>
                        <a:pt x="2558" y="116"/>
                        <a:pt x="2108" y="71"/>
                        <a:pt x="1764" y="103"/>
                      </a:cubicBezTo>
                      <a:cubicBezTo>
                        <a:pt x="1209" y="136"/>
                        <a:pt x="998" y="192"/>
                        <a:pt x="654" y="292"/>
                      </a:cubicBezTo>
                      <a:cubicBezTo>
                        <a:pt x="358" y="356"/>
                        <a:pt x="136" y="460"/>
                        <a:pt x="0" y="504"/>
                      </a:cubicBezTo>
                      <a:close/>
                    </a:path>
                  </a:pathLst>
                </a:custGeom>
                <a:gradFill rotWithShape="0">
                  <a:gsLst>
                    <a:gs pos="0">
                      <a:srgbClr val="99CC00"/>
                    </a:gs>
                    <a:gs pos="100000">
                      <a:srgbClr val="333399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77" name="Freeform 387"/>
                <p:cNvSpPr>
                  <a:spLocks/>
                </p:cNvSpPr>
                <p:nvPr/>
              </p:nvSpPr>
              <p:spPr bwMode="hidden">
                <a:xfrm rot="4578755" flipH="1">
                  <a:off x="3977" y="77"/>
                  <a:ext cx="216" cy="90"/>
                </a:xfrm>
                <a:custGeom>
                  <a:avLst/>
                  <a:gdLst>
                    <a:gd name="T0" fmla="*/ 5 w 1769"/>
                    <a:gd name="T1" fmla="*/ 8 h 791"/>
                    <a:gd name="T2" fmla="*/ 485 w 1769"/>
                    <a:gd name="T3" fmla="*/ 56 h 791"/>
                    <a:gd name="T4" fmla="*/ 1157 w 1769"/>
                    <a:gd name="T5" fmla="*/ 200 h 791"/>
                    <a:gd name="T6" fmla="*/ 1611 w 1769"/>
                    <a:gd name="T7" fmla="*/ 432 h 791"/>
                    <a:gd name="T8" fmla="*/ 1756 w 1769"/>
                    <a:gd name="T9" fmla="*/ 609 h 791"/>
                    <a:gd name="T10" fmla="*/ 1689 w 1769"/>
                    <a:gd name="T11" fmla="*/ 787 h 791"/>
                    <a:gd name="T12" fmla="*/ 1589 w 1769"/>
                    <a:gd name="T13" fmla="*/ 632 h 791"/>
                    <a:gd name="T14" fmla="*/ 1389 w 1769"/>
                    <a:gd name="T15" fmla="*/ 454 h 791"/>
                    <a:gd name="T16" fmla="*/ 1109 w 1769"/>
                    <a:gd name="T17" fmla="*/ 296 h 791"/>
                    <a:gd name="T18" fmla="*/ 581 w 1769"/>
                    <a:gd name="T19" fmla="*/ 152 h 791"/>
                    <a:gd name="T20" fmla="*/ 0 w 1769"/>
                    <a:gd name="T21" fmla="*/ 76 h 791"/>
                    <a:gd name="T22" fmla="*/ 5 w 1769"/>
                    <a:gd name="T23" fmla="*/ 8 h 791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w 1769"/>
                    <a:gd name="T37" fmla="*/ 0 h 791"/>
                    <a:gd name="T38" fmla="*/ 1769 w 1769"/>
                    <a:gd name="T39" fmla="*/ 791 h 791"/>
                  </a:gdLst>
                  <a:ahLst/>
                  <a:cxnLst>
                    <a:cxn ang="T24">
                      <a:pos x="T0" y="T1"/>
                    </a:cxn>
                    <a:cxn ang="T25">
                      <a:pos x="T2" y="T3"/>
                    </a:cxn>
                    <a:cxn ang="T26">
                      <a:pos x="T4" y="T5"/>
                    </a:cxn>
                    <a:cxn ang="T27">
                      <a:pos x="T6" y="T7"/>
                    </a:cxn>
                    <a:cxn ang="T28">
                      <a:pos x="T8" y="T9"/>
                    </a:cxn>
                    <a:cxn ang="T29">
                      <a:pos x="T10" y="T11"/>
                    </a:cxn>
                    <a:cxn ang="T30">
                      <a:pos x="T12" y="T13"/>
                    </a:cxn>
                    <a:cxn ang="T31">
                      <a:pos x="T14" y="T15"/>
                    </a:cxn>
                    <a:cxn ang="T32">
                      <a:pos x="T16" y="T17"/>
                    </a:cxn>
                    <a:cxn ang="T33">
                      <a:pos x="T18" y="T19"/>
                    </a:cxn>
                    <a:cxn ang="T34">
                      <a:pos x="T20" y="T21"/>
                    </a:cxn>
                    <a:cxn ang="T35">
                      <a:pos x="T22" y="T23"/>
                    </a:cxn>
                  </a:cxnLst>
                  <a:rect l="T36" t="T37" r="T38" b="T39"/>
                  <a:pathLst>
                    <a:path w="1769" h="791">
                      <a:moveTo>
                        <a:pt x="5" y="8"/>
                      </a:moveTo>
                      <a:cubicBezTo>
                        <a:pt x="85" y="0"/>
                        <a:pt x="293" y="24"/>
                        <a:pt x="485" y="56"/>
                      </a:cubicBezTo>
                      <a:cubicBezTo>
                        <a:pt x="677" y="88"/>
                        <a:pt x="969" y="137"/>
                        <a:pt x="1157" y="200"/>
                      </a:cubicBezTo>
                      <a:cubicBezTo>
                        <a:pt x="1345" y="263"/>
                        <a:pt x="1511" y="364"/>
                        <a:pt x="1611" y="432"/>
                      </a:cubicBezTo>
                      <a:cubicBezTo>
                        <a:pt x="1711" y="500"/>
                        <a:pt x="1743" y="550"/>
                        <a:pt x="1756" y="609"/>
                      </a:cubicBezTo>
                      <a:cubicBezTo>
                        <a:pt x="1769" y="668"/>
                        <a:pt x="1717" y="783"/>
                        <a:pt x="1689" y="787"/>
                      </a:cubicBezTo>
                      <a:cubicBezTo>
                        <a:pt x="1661" y="791"/>
                        <a:pt x="1639" y="687"/>
                        <a:pt x="1589" y="632"/>
                      </a:cubicBezTo>
                      <a:cubicBezTo>
                        <a:pt x="1539" y="577"/>
                        <a:pt x="1469" y="510"/>
                        <a:pt x="1389" y="454"/>
                      </a:cubicBezTo>
                      <a:cubicBezTo>
                        <a:pt x="1309" y="398"/>
                        <a:pt x="1244" y="346"/>
                        <a:pt x="1109" y="296"/>
                      </a:cubicBezTo>
                      <a:cubicBezTo>
                        <a:pt x="974" y="246"/>
                        <a:pt x="766" y="189"/>
                        <a:pt x="581" y="152"/>
                      </a:cubicBezTo>
                      <a:cubicBezTo>
                        <a:pt x="396" y="115"/>
                        <a:pt x="96" y="100"/>
                        <a:pt x="0" y="76"/>
                      </a:cubicBezTo>
                      <a:lnTo>
                        <a:pt x="5" y="8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rgbClr val="FFFFFF"/>
                    </a:gs>
                    <a:gs pos="100000">
                      <a:srgbClr val="99CC00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grpSp>
              <p:nvGrpSpPr>
                <p:cNvPr id="78" name="Group 388"/>
                <p:cNvGrpSpPr>
                  <a:grpSpLocks/>
                </p:cNvGrpSpPr>
                <p:nvPr/>
              </p:nvGrpSpPr>
              <p:grpSpPr bwMode="auto">
                <a:xfrm>
                  <a:off x="4242" y="5"/>
                  <a:ext cx="251" cy="596"/>
                  <a:chOff x="2800" y="41"/>
                  <a:chExt cx="640" cy="1520"/>
                </a:xfrm>
              </p:grpSpPr>
              <p:sp>
                <p:nvSpPr>
                  <p:cNvPr id="109" name="Freeform 389"/>
                  <p:cNvSpPr>
                    <a:spLocks/>
                  </p:cNvSpPr>
                  <p:nvPr/>
                </p:nvSpPr>
                <p:spPr bwMode="hidden">
                  <a:xfrm rot="-3857755">
                    <a:off x="2361" y="938"/>
                    <a:ext cx="1062" cy="184"/>
                  </a:xfrm>
                  <a:custGeom>
                    <a:avLst/>
                    <a:gdLst>
                      <a:gd name="T0" fmla="*/ 0 w 2736"/>
                      <a:gd name="T1" fmla="*/ 504 h 504"/>
                      <a:gd name="T2" fmla="*/ 864 w 2736"/>
                      <a:gd name="T3" fmla="*/ 168 h 504"/>
                      <a:gd name="T4" fmla="*/ 1776 w 2736"/>
                      <a:gd name="T5" fmla="*/ 24 h 504"/>
                      <a:gd name="T6" fmla="*/ 2736 w 2736"/>
                      <a:gd name="T7" fmla="*/ 24 h 504"/>
                      <a:gd name="T8" fmla="*/ 2720 w 2736"/>
                      <a:gd name="T9" fmla="*/ 103 h 504"/>
                      <a:gd name="T10" fmla="*/ 1764 w 2736"/>
                      <a:gd name="T11" fmla="*/ 103 h 504"/>
                      <a:gd name="T12" fmla="*/ 654 w 2736"/>
                      <a:gd name="T13" fmla="*/ 292 h 504"/>
                      <a:gd name="T14" fmla="*/ 0 w 2736"/>
                      <a:gd name="T15" fmla="*/ 504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736"/>
                      <a:gd name="T25" fmla="*/ 0 h 504"/>
                      <a:gd name="T26" fmla="*/ 2736 w 2736"/>
                      <a:gd name="T27" fmla="*/ 504 h 504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333399"/>
                      </a:gs>
                      <a:gs pos="100000">
                        <a:srgbClr val="99CC00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</a:endParaRPr>
                  </a:p>
                </p:txBody>
              </p:sp>
              <p:sp>
                <p:nvSpPr>
                  <p:cNvPr id="110" name="Freeform 390"/>
                  <p:cNvSpPr>
                    <a:spLocks/>
                  </p:cNvSpPr>
                  <p:nvPr/>
                </p:nvSpPr>
                <p:spPr bwMode="hidden">
                  <a:xfrm rot="-3857755">
                    <a:off x="3011" y="181"/>
                    <a:ext cx="570" cy="289"/>
                  </a:xfrm>
                  <a:custGeom>
                    <a:avLst/>
                    <a:gdLst>
                      <a:gd name="T0" fmla="*/ 5 w 1769"/>
                      <a:gd name="T1" fmla="*/ 8 h 791"/>
                      <a:gd name="T2" fmla="*/ 485 w 1769"/>
                      <a:gd name="T3" fmla="*/ 56 h 791"/>
                      <a:gd name="T4" fmla="*/ 1157 w 1769"/>
                      <a:gd name="T5" fmla="*/ 200 h 791"/>
                      <a:gd name="T6" fmla="*/ 1611 w 1769"/>
                      <a:gd name="T7" fmla="*/ 432 h 791"/>
                      <a:gd name="T8" fmla="*/ 1756 w 1769"/>
                      <a:gd name="T9" fmla="*/ 609 h 791"/>
                      <a:gd name="T10" fmla="*/ 1689 w 1769"/>
                      <a:gd name="T11" fmla="*/ 787 h 791"/>
                      <a:gd name="T12" fmla="*/ 1589 w 1769"/>
                      <a:gd name="T13" fmla="*/ 632 h 791"/>
                      <a:gd name="T14" fmla="*/ 1389 w 1769"/>
                      <a:gd name="T15" fmla="*/ 454 h 791"/>
                      <a:gd name="T16" fmla="*/ 1109 w 1769"/>
                      <a:gd name="T17" fmla="*/ 296 h 791"/>
                      <a:gd name="T18" fmla="*/ 581 w 1769"/>
                      <a:gd name="T19" fmla="*/ 152 h 791"/>
                      <a:gd name="T20" fmla="*/ 0 w 1769"/>
                      <a:gd name="T21" fmla="*/ 76 h 791"/>
                      <a:gd name="T22" fmla="*/ 5 w 1769"/>
                      <a:gd name="T23" fmla="*/ 8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w 1769"/>
                      <a:gd name="T37" fmla="*/ 0 h 791"/>
                      <a:gd name="T38" fmla="*/ 1769 w 1769"/>
                      <a:gd name="T39" fmla="*/ 791 h 791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T36" t="T37" r="T38" b="T39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99CC00"/>
                      </a:gs>
                      <a:gs pos="100000">
                        <a:srgbClr val="FFFFFF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</a:endParaRPr>
                  </a:p>
                </p:txBody>
              </p:sp>
            </p:grpSp>
            <p:grpSp>
              <p:nvGrpSpPr>
                <p:cNvPr id="79" name="Group 391"/>
                <p:cNvGrpSpPr>
                  <a:grpSpLocks/>
                </p:cNvGrpSpPr>
                <p:nvPr/>
              </p:nvGrpSpPr>
              <p:grpSpPr bwMode="auto">
                <a:xfrm>
                  <a:off x="4295" y="53"/>
                  <a:ext cx="398" cy="574"/>
                  <a:chOff x="2934" y="163"/>
                  <a:chExt cx="1017" cy="1464"/>
                </a:xfrm>
              </p:grpSpPr>
              <p:sp>
                <p:nvSpPr>
                  <p:cNvPr id="107" name="Freeform 392"/>
                  <p:cNvSpPr>
                    <a:spLocks/>
                  </p:cNvSpPr>
                  <p:nvPr/>
                </p:nvSpPr>
                <p:spPr bwMode="hidden">
                  <a:xfrm rot="-2777260">
                    <a:off x="2491" y="915"/>
                    <a:ext cx="1155" cy="270"/>
                  </a:xfrm>
                  <a:custGeom>
                    <a:avLst/>
                    <a:gdLst>
                      <a:gd name="T0" fmla="*/ 0 w 2736"/>
                      <a:gd name="T1" fmla="*/ 504 h 504"/>
                      <a:gd name="T2" fmla="*/ 864 w 2736"/>
                      <a:gd name="T3" fmla="*/ 168 h 504"/>
                      <a:gd name="T4" fmla="*/ 1776 w 2736"/>
                      <a:gd name="T5" fmla="*/ 24 h 504"/>
                      <a:gd name="T6" fmla="*/ 2736 w 2736"/>
                      <a:gd name="T7" fmla="*/ 24 h 504"/>
                      <a:gd name="T8" fmla="*/ 2720 w 2736"/>
                      <a:gd name="T9" fmla="*/ 103 h 504"/>
                      <a:gd name="T10" fmla="*/ 1764 w 2736"/>
                      <a:gd name="T11" fmla="*/ 103 h 504"/>
                      <a:gd name="T12" fmla="*/ 654 w 2736"/>
                      <a:gd name="T13" fmla="*/ 292 h 504"/>
                      <a:gd name="T14" fmla="*/ 0 w 2736"/>
                      <a:gd name="T15" fmla="*/ 504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736"/>
                      <a:gd name="T25" fmla="*/ 0 h 504"/>
                      <a:gd name="T26" fmla="*/ 2736 w 2736"/>
                      <a:gd name="T27" fmla="*/ 504 h 504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333399"/>
                      </a:gs>
                      <a:gs pos="100000">
                        <a:srgbClr val="99CC00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</a:endParaRPr>
                  </a:p>
                </p:txBody>
              </p:sp>
              <p:sp>
                <p:nvSpPr>
                  <p:cNvPr id="108" name="Freeform 393"/>
                  <p:cNvSpPr>
                    <a:spLocks/>
                  </p:cNvSpPr>
                  <p:nvPr/>
                </p:nvSpPr>
                <p:spPr bwMode="hidden">
                  <a:xfrm rot="-2777260">
                    <a:off x="3430" y="261"/>
                    <a:ext cx="620" cy="423"/>
                  </a:xfrm>
                  <a:custGeom>
                    <a:avLst/>
                    <a:gdLst>
                      <a:gd name="T0" fmla="*/ 5 w 1769"/>
                      <a:gd name="T1" fmla="*/ 8 h 791"/>
                      <a:gd name="T2" fmla="*/ 485 w 1769"/>
                      <a:gd name="T3" fmla="*/ 56 h 791"/>
                      <a:gd name="T4" fmla="*/ 1157 w 1769"/>
                      <a:gd name="T5" fmla="*/ 200 h 791"/>
                      <a:gd name="T6" fmla="*/ 1611 w 1769"/>
                      <a:gd name="T7" fmla="*/ 432 h 791"/>
                      <a:gd name="T8" fmla="*/ 1756 w 1769"/>
                      <a:gd name="T9" fmla="*/ 609 h 791"/>
                      <a:gd name="T10" fmla="*/ 1689 w 1769"/>
                      <a:gd name="T11" fmla="*/ 787 h 791"/>
                      <a:gd name="T12" fmla="*/ 1589 w 1769"/>
                      <a:gd name="T13" fmla="*/ 632 h 791"/>
                      <a:gd name="T14" fmla="*/ 1389 w 1769"/>
                      <a:gd name="T15" fmla="*/ 454 h 791"/>
                      <a:gd name="T16" fmla="*/ 1109 w 1769"/>
                      <a:gd name="T17" fmla="*/ 296 h 791"/>
                      <a:gd name="T18" fmla="*/ 581 w 1769"/>
                      <a:gd name="T19" fmla="*/ 152 h 791"/>
                      <a:gd name="T20" fmla="*/ 0 w 1769"/>
                      <a:gd name="T21" fmla="*/ 76 h 791"/>
                      <a:gd name="T22" fmla="*/ 5 w 1769"/>
                      <a:gd name="T23" fmla="*/ 8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w 1769"/>
                      <a:gd name="T37" fmla="*/ 0 h 791"/>
                      <a:gd name="T38" fmla="*/ 1769 w 1769"/>
                      <a:gd name="T39" fmla="*/ 791 h 791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T36" t="T37" r="T38" b="T39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99CC00"/>
                      </a:gs>
                      <a:gs pos="100000">
                        <a:srgbClr val="FFFFFF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</a:endParaRPr>
                  </a:p>
                </p:txBody>
              </p:sp>
            </p:grpSp>
            <p:grpSp>
              <p:nvGrpSpPr>
                <p:cNvPr id="80" name="Group 394"/>
                <p:cNvGrpSpPr>
                  <a:grpSpLocks/>
                </p:cNvGrpSpPr>
                <p:nvPr/>
              </p:nvGrpSpPr>
              <p:grpSpPr bwMode="auto">
                <a:xfrm>
                  <a:off x="4215" y="2"/>
                  <a:ext cx="95" cy="567"/>
                  <a:chOff x="2730" y="32"/>
                  <a:chExt cx="243" cy="1448"/>
                </a:xfrm>
              </p:grpSpPr>
              <p:sp>
                <p:nvSpPr>
                  <p:cNvPr id="105" name="Freeform 395"/>
                  <p:cNvSpPr>
                    <a:spLocks/>
                  </p:cNvSpPr>
                  <p:nvPr/>
                </p:nvSpPr>
                <p:spPr bwMode="hidden">
                  <a:xfrm rot="-4903748">
                    <a:off x="2296" y="960"/>
                    <a:ext cx="954" cy="86"/>
                  </a:xfrm>
                  <a:custGeom>
                    <a:avLst/>
                    <a:gdLst>
                      <a:gd name="T0" fmla="*/ 0 w 2736"/>
                      <a:gd name="T1" fmla="*/ 504 h 504"/>
                      <a:gd name="T2" fmla="*/ 864 w 2736"/>
                      <a:gd name="T3" fmla="*/ 168 h 504"/>
                      <a:gd name="T4" fmla="*/ 1776 w 2736"/>
                      <a:gd name="T5" fmla="*/ 24 h 504"/>
                      <a:gd name="T6" fmla="*/ 2736 w 2736"/>
                      <a:gd name="T7" fmla="*/ 24 h 504"/>
                      <a:gd name="T8" fmla="*/ 2720 w 2736"/>
                      <a:gd name="T9" fmla="*/ 103 h 504"/>
                      <a:gd name="T10" fmla="*/ 1764 w 2736"/>
                      <a:gd name="T11" fmla="*/ 103 h 504"/>
                      <a:gd name="T12" fmla="*/ 654 w 2736"/>
                      <a:gd name="T13" fmla="*/ 292 h 504"/>
                      <a:gd name="T14" fmla="*/ 0 w 2736"/>
                      <a:gd name="T15" fmla="*/ 504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736"/>
                      <a:gd name="T25" fmla="*/ 0 h 504"/>
                      <a:gd name="T26" fmla="*/ 2736 w 2736"/>
                      <a:gd name="T27" fmla="*/ 504 h 504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333399"/>
                      </a:gs>
                      <a:gs pos="100000">
                        <a:srgbClr val="99CC00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</a:endParaRPr>
                  </a:p>
                </p:txBody>
              </p:sp>
              <p:sp>
                <p:nvSpPr>
                  <p:cNvPr id="106" name="Freeform 396"/>
                  <p:cNvSpPr>
                    <a:spLocks/>
                  </p:cNvSpPr>
                  <p:nvPr/>
                </p:nvSpPr>
                <p:spPr bwMode="hidden">
                  <a:xfrm rot="-4903748">
                    <a:off x="2650" y="220"/>
                    <a:ext cx="512" cy="135"/>
                  </a:xfrm>
                  <a:custGeom>
                    <a:avLst/>
                    <a:gdLst>
                      <a:gd name="T0" fmla="*/ 5 w 1769"/>
                      <a:gd name="T1" fmla="*/ 8 h 791"/>
                      <a:gd name="T2" fmla="*/ 485 w 1769"/>
                      <a:gd name="T3" fmla="*/ 56 h 791"/>
                      <a:gd name="T4" fmla="*/ 1157 w 1769"/>
                      <a:gd name="T5" fmla="*/ 200 h 791"/>
                      <a:gd name="T6" fmla="*/ 1611 w 1769"/>
                      <a:gd name="T7" fmla="*/ 432 h 791"/>
                      <a:gd name="T8" fmla="*/ 1756 w 1769"/>
                      <a:gd name="T9" fmla="*/ 609 h 791"/>
                      <a:gd name="T10" fmla="*/ 1689 w 1769"/>
                      <a:gd name="T11" fmla="*/ 787 h 791"/>
                      <a:gd name="T12" fmla="*/ 1589 w 1769"/>
                      <a:gd name="T13" fmla="*/ 632 h 791"/>
                      <a:gd name="T14" fmla="*/ 1389 w 1769"/>
                      <a:gd name="T15" fmla="*/ 454 h 791"/>
                      <a:gd name="T16" fmla="*/ 1109 w 1769"/>
                      <a:gd name="T17" fmla="*/ 296 h 791"/>
                      <a:gd name="T18" fmla="*/ 581 w 1769"/>
                      <a:gd name="T19" fmla="*/ 152 h 791"/>
                      <a:gd name="T20" fmla="*/ 0 w 1769"/>
                      <a:gd name="T21" fmla="*/ 76 h 791"/>
                      <a:gd name="T22" fmla="*/ 5 w 1769"/>
                      <a:gd name="T23" fmla="*/ 8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w 1769"/>
                      <a:gd name="T37" fmla="*/ 0 h 791"/>
                      <a:gd name="T38" fmla="*/ 1769 w 1769"/>
                      <a:gd name="T39" fmla="*/ 791 h 791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T36" t="T37" r="T38" b="T39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99CC00"/>
                      </a:gs>
                      <a:gs pos="100000">
                        <a:srgbClr val="FFFFFF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</a:endParaRPr>
                  </a:p>
                </p:txBody>
              </p:sp>
            </p:grpSp>
            <p:grpSp>
              <p:nvGrpSpPr>
                <p:cNvPr id="81" name="Group 397"/>
                <p:cNvGrpSpPr>
                  <a:grpSpLocks/>
                </p:cNvGrpSpPr>
                <p:nvPr/>
              </p:nvGrpSpPr>
              <p:grpSpPr bwMode="auto">
                <a:xfrm>
                  <a:off x="3514" y="683"/>
                  <a:ext cx="425" cy="960"/>
                  <a:chOff x="943" y="1769"/>
                  <a:chExt cx="1085" cy="2450"/>
                </a:xfrm>
              </p:grpSpPr>
              <p:sp>
                <p:nvSpPr>
                  <p:cNvPr id="103" name="Freeform 398"/>
                  <p:cNvSpPr>
                    <a:spLocks/>
                  </p:cNvSpPr>
                  <p:nvPr/>
                </p:nvSpPr>
                <p:spPr bwMode="hidden">
                  <a:xfrm rot="18335692" flipH="1">
                    <a:off x="1010" y="2475"/>
                    <a:ext cx="1724" cy="312"/>
                  </a:xfrm>
                  <a:custGeom>
                    <a:avLst/>
                    <a:gdLst>
                      <a:gd name="T0" fmla="*/ 0 w 2736"/>
                      <a:gd name="T1" fmla="*/ 504 h 504"/>
                      <a:gd name="T2" fmla="*/ 864 w 2736"/>
                      <a:gd name="T3" fmla="*/ 168 h 504"/>
                      <a:gd name="T4" fmla="*/ 1776 w 2736"/>
                      <a:gd name="T5" fmla="*/ 24 h 504"/>
                      <a:gd name="T6" fmla="*/ 2736 w 2736"/>
                      <a:gd name="T7" fmla="*/ 24 h 504"/>
                      <a:gd name="T8" fmla="*/ 2720 w 2736"/>
                      <a:gd name="T9" fmla="*/ 103 h 504"/>
                      <a:gd name="T10" fmla="*/ 1764 w 2736"/>
                      <a:gd name="T11" fmla="*/ 103 h 504"/>
                      <a:gd name="T12" fmla="*/ 654 w 2736"/>
                      <a:gd name="T13" fmla="*/ 292 h 504"/>
                      <a:gd name="T14" fmla="*/ 0 w 2736"/>
                      <a:gd name="T15" fmla="*/ 504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736"/>
                      <a:gd name="T25" fmla="*/ 0 h 504"/>
                      <a:gd name="T26" fmla="*/ 2736 w 2736"/>
                      <a:gd name="T27" fmla="*/ 504 h 504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99CC00"/>
                      </a:gs>
                      <a:gs pos="100000">
                        <a:srgbClr val="333399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</a:endParaRPr>
                  </a:p>
                </p:txBody>
              </p:sp>
              <p:sp>
                <p:nvSpPr>
                  <p:cNvPr id="104" name="Freeform 399"/>
                  <p:cNvSpPr>
                    <a:spLocks/>
                  </p:cNvSpPr>
                  <p:nvPr/>
                </p:nvSpPr>
                <p:spPr bwMode="hidden">
                  <a:xfrm rot="18335692" flipH="1">
                    <a:off x="725" y="3512"/>
                    <a:ext cx="925" cy="490"/>
                  </a:xfrm>
                  <a:custGeom>
                    <a:avLst/>
                    <a:gdLst>
                      <a:gd name="T0" fmla="*/ 5 w 1769"/>
                      <a:gd name="T1" fmla="*/ 8 h 791"/>
                      <a:gd name="T2" fmla="*/ 485 w 1769"/>
                      <a:gd name="T3" fmla="*/ 56 h 791"/>
                      <a:gd name="T4" fmla="*/ 1157 w 1769"/>
                      <a:gd name="T5" fmla="*/ 200 h 791"/>
                      <a:gd name="T6" fmla="*/ 1611 w 1769"/>
                      <a:gd name="T7" fmla="*/ 432 h 791"/>
                      <a:gd name="T8" fmla="*/ 1756 w 1769"/>
                      <a:gd name="T9" fmla="*/ 609 h 791"/>
                      <a:gd name="T10" fmla="*/ 1689 w 1769"/>
                      <a:gd name="T11" fmla="*/ 787 h 791"/>
                      <a:gd name="T12" fmla="*/ 1589 w 1769"/>
                      <a:gd name="T13" fmla="*/ 632 h 791"/>
                      <a:gd name="T14" fmla="*/ 1389 w 1769"/>
                      <a:gd name="T15" fmla="*/ 454 h 791"/>
                      <a:gd name="T16" fmla="*/ 1109 w 1769"/>
                      <a:gd name="T17" fmla="*/ 296 h 791"/>
                      <a:gd name="T18" fmla="*/ 581 w 1769"/>
                      <a:gd name="T19" fmla="*/ 152 h 791"/>
                      <a:gd name="T20" fmla="*/ 0 w 1769"/>
                      <a:gd name="T21" fmla="*/ 76 h 791"/>
                      <a:gd name="T22" fmla="*/ 5 w 1769"/>
                      <a:gd name="T23" fmla="*/ 8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w 1769"/>
                      <a:gd name="T37" fmla="*/ 0 h 791"/>
                      <a:gd name="T38" fmla="*/ 1769 w 1769"/>
                      <a:gd name="T39" fmla="*/ 791 h 791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T36" t="T37" r="T38" b="T39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99CC00"/>
                      </a:gs>
                      <a:gs pos="100000">
                        <a:srgbClr val="FFFFFF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</a:endParaRPr>
                  </a:p>
                </p:txBody>
              </p:sp>
            </p:grpSp>
            <p:grpSp>
              <p:nvGrpSpPr>
                <p:cNvPr id="82" name="Group 400"/>
                <p:cNvGrpSpPr>
                  <a:grpSpLocks/>
                </p:cNvGrpSpPr>
                <p:nvPr/>
              </p:nvGrpSpPr>
              <p:grpSpPr bwMode="auto">
                <a:xfrm>
                  <a:off x="3715" y="748"/>
                  <a:ext cx="300" cy="930"/>
                  <a:chOff x="1455" y="1936"/>
                  <a:chExt cx="766" cy="2373"/>
                </a:xfrm>
              </p:grpSpPr>
              <p:sp>
                <p:nvSpPr>
                  <p:cNvPr id="101" name="Freeform 401"/>
                  <p:cNvSpPr>
                    <a:spLocks/>
                  </p:cNvSpPr>
                  <p:nvPr/>
                </p:nvSpPr>
                <p:spPr bwMode="hidden">
                  <a:xfrm rot="17542885" flipH="1">
                    <a:off x="1267" y="2578"/>
                    <a:ext cx="1595" cy="312"/>
                  </a:xfrm>
                  <a:custGeom>
                    <a:avLst/>
                    <a:gdLst>
                      <a:gd name="T0" fmla="*/ 0 w 2736"/>
                      <a:gd name="T1" fmla="*/ 504 h 504"/>
                      <a:gd name="T2" fmla="*/ 864 w 2736"/>
                      <a:gd name="T3" fmla="*/ 168 h 504"/>
                      <a:gd name="T4" fmla="*/ 1776 w 2736"/>
                      <a:gd name="T5" fmla="*/ 24 h 504"/>
                      <a:gd name="T6" fmla="*/ 2736 w 2736"/>
                      <a:gd name="T7" fmla="*/ 24 h 504"/>
                      <a:gd name="T8" fmla="*/ 2720 w 2736"/>
                      <a:gd name="T9" fmla="*/ 103 h 504"/>
                      <a:gd name="T10" fmla="*/ 1764 w 2736"/>
                      <a:gd name="T11" fmla="*/ 103 h 504"/>
                      <a:gd name="T12" fmla="*/ 654 w 2736"/>
                      <a:gd name="T13" fmla="*/ 292 h 504"/>
                      <a:gd name="T14" fmla="*/ 0 w 2736"/>
                      <a:gd name="T15" fmla="*/ 504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736"/>
                      <a:gd name="T25" fmla="*/ 0 h 504"/>
                      <a:gd name="T26" fmla="*/ 2736 w 2736"/>
                      <a:gd name="T27" fmla="*/ 504 h 504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99CC00"/>
                      </a:gs>
                      <a:gs pos="100000">
                        <a:srgbClr val="333399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</a:endParaRPr>
                  </a:p>
                </p:txBody>
              </p:sp>
              <p:sp>
                <p:nvSpPr>
                  <p:cNvPr id="102" name="Freeform 402"/>
                  <p:cNvSpPr>
                    <a:spLocks/>
                  </p:cNvSpPr>
                  <p:nvPr/>
                </p:nvSpPr>
                <p:spPr bwMode="hidden">
                  <a:xfrm rot="17542885" flipH="1">
                    <a:off x="1272" y="3636"/>
                    <a:ext cx="856" cy="490"/>
                  </a:xfrm>
                  <a:custGeom>
                    <a:avLst/>
                    <a:gdLst>
                      <a:gd name="T0" fmla="*/ 5 w 1769"/>
                      <a:gd name="T1" fmla="*/ 8 h 791"/>
                      <a:gd name="T2" fmla="*/ 485 w 1769"/>
                      <a:gd name="T3" fmla="*/ 56 h 791"/>
                      <a:gd name="T4" fmla="*/ 1157 w 1769"/>
                      <a:gd name="T5" fmla="*/ 200 h 791"/>
                      <a:gd name="T6" fmla="*/ 1611 w 1769"/>
                      <a:gd name="T7" fmla="*/ 432 h 791"/>
                      <a:gd name="T8" fmla="*/ 1756 w 1769"/>
                      <a:gd name="T9" fmla="*/ 609 h 791"/>
                      <a:gd name="T10" fmla="*/ 1689 w 1769"/>
                      <a:gd name="T11" fmla="*/ 787 h 791"/>
                      <a:gd name="T12" fmla="*/ 1589 w 1769"/>
                      <a:gd name="T13" fmla="*/ 632 h 791"/>
                      <a:gd name="T14" fmla="*/ 1389 w 1769"/>
                      <a:gd name="T15" fmla="*/ 454 h 791"/>
                      <a:gd name="T16" fmla="*/ 1109 w 1769"/>
                      <a:gd name="T17" fmla="*/ 296 h 791"/>
                      <a:gd name="T18" fmla="*/ 581 w 1769"/>
                      <a:gd name="T19" fmla="*/ 152 h 791"/>
                      <a:gd name="T20" fmla="*/ 0 w 1769"/>
                      <a:gd name="T21" fmla="*/ 76 h 791"/>
                      <a:gd name="T22" fmla="*/ 5 w 1769"/>
                      <a:gd name="T23" fmla="*/ 8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w 1769"/>
                      <a:gd name="T37" fmla="*/ 0 h 791"/>
                      <a:gd name="T38" fmla="*/ 1769 w 1769"/>
                      <a:gd name="T39" fmla="*/ 791 h 791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T36" t="T37" r="T38" b="T39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99CC00"/>
                      </a:gs>
                      <a:gs pos="100000">
                        <a:srgbClr val="FFFFFF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</a:endParaRPr>
                  </a:p>
                </p:txBody>
              </p:sp>
            </p:grpSp>
            <p:grpSp>
              <p:nvGrpSpPr>
                <p:cNvPr id="83" name="Group 403"/>
                <p:cNvGrpSpPr>
                  <a:grpSpLocks/>
                </p:cNvGrpSpPr>
                <p:nvPr/>
              </p:nvGrpSpPr>
              <p:grpSpPr bwMode="auto">
                <a:xfrm rot="88588">
                  <a:off x="3923" y="769"/>
                  <a:ext cx="180" cy="913"/>
                  <a:chOff x="1956" y="1990"/>
                  <a:chExt cx="492" cy="2604"/>
                </a:xfrm>
              </p:grpSpPr>
              <p:sp>
                <p:nvSpPr>
                  <p:cNvPr id="99" name="Freeform 404"/>
                  <p:cNvSpPr>
                    <a:spLocks/>
                  </p:cNvSpPr>
                  <p:nvPr/>
                </p:nvSpPr>
                <p:spPr bwMode="hidden">
                  <a:xfrm rot="16782062" flipH="1">
                    <a:off x="1442" y="2695"/>
                    <a:ext cx="1711" cy="301"/>
                  </a:xfrm>
                  <a:custGeom>
                    <a:avLst/>
                    <a:gdLst>
                      <a:gd name="T0" fmla="*/ 0 w 2736"/>
                      <a:gd name="T1" fmla="*/ 504 h 504"/>
                      <a:gd name="T2" fmla="*/ 864 w 2736"/>
                      <a:gd name="T3" fmla="*/ 168 h 504"/>
                      <a:gd name="T4" fmla="*/ 1776 w 2736"/>
                      <a:gd name="T5" fmla="*/ 24 h 504"/>
                      <a:gd name="T6" fmla="*/ 2736 w 2736"/>
                      <a:gd name="T7" fmla="*/ 24 h 504"/>
                      <a:gd name="T8" fmla="*/ 2720 w 2736"/>
                      <a:gd name="T9" fmla="*/ 103 h 504"/>
                      <a:gd name="T10" fmla="*/ 1764 w 2736"/>
                      <a:gd name="T11" fmla="*/ 103 h 504"/>
                      <a:gd name="T12" fmla="*/ 654 w 2736"/>
                      <a:gd name="T13" fmla="*/ 292 h 504"/>
                      <a:gd name="T14" fmla="*/ 0 w 2736"/>
                      <a:gd name="T15" fmla="*/ 504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736"/>
                      <a:gd name="T25" fmla="*/ 0 h 504"/>
                      <a:gd name="T26" fmla="*/ 2736 w 2736"/>
                      <a:gd name="T27" fmla="*/ 504 h 504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99CC00"/>
                      </a:gs>
                      <a:gs pos="100000">
                        <a:srgbClr val="333399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</a:endParaRPr>
                  </a:p>
                </p:txBody>
              </p:sp>
              <p:sp>
                <p:nvSpPr>
                  <p:cNvPr id="100" name="Freeform 405"/>
                  <p:cNvSpPr>
                    <a:spLocks/>
                  </p:cNvSpPr>
                  <p:nvPr/>
                </p:nvSpPr>
                <p:spPr bwMode="hidden">
                  <a:xfrm rot="16782062" flipH="1">
                    <a:off x="1734" y="3898"/>
                    <a:ext cx="918" cy="473"/>
                  </a:xfrm>
                  <a:custGeom>
                    <a:avLst/>
                    <a:gdLst>
                      <a:gd name="T0" fmla="*/ 5 w 1769"/>
                      <a:gd name="T1" fmla="*/ 8 h 791"/>
                      <a:gd name="T2" fmla="*/ 485 w 1769"/>
                      <a:gd name="T3" fmla="*/ 56 h 791"/>
                      <a:gd name="T4" fmla="*/ 1157 w 1769"/>
                      <a:gd name="T5" fmla="*/ 200 h 791"/>
                      <a:gd name="T6" fmla="*/ 1611 w 1769"/>
                      <a:gd name="T7" fmla="*/ 432 h 791"/>
                      <a:gd name="T8" fmla="*/ 1756 w 1769"/>
                      <a:gd name="T9" fmla="*/ 609 h 791"/>
                      <a:gd name="T10" fmla="*/ 1689 w 1769"/>
                      <a:gd name="T11" fmla="*/ 787 h 791"/>
                      <a:gd name="T12" fmla="*/ 1589 w 1769"/>
                      <a:gd name="T13" fmla="*/ 632 h 791"/>
                      <a:gd name="T14" fmla="*/ 1389 w 1769"/>
                      <a:gd name="T15" fmla="*/ 454 h 791"/>
                      <a:gd name="T16" fmla="*/ 1109 w 1769"/>
                      <a:gd name="T17" fmla="*/ 296 h 791"/>
                      <a:gd name="T18" fmla="*/ 581 w 1769"/>
                      <a:gd name="T19" fmla="*/ 152 h 791"/>
                      <a:gd name="T20" fmla="*/ 0 w 1769"/>
                      <a:gd name="T21" fmla="*/ 76 h 791"/>
                      <a:gd name="T22" fmla="*/ 5 w 1769"/>
                      <a:gd name="T23" fmla="*/ 8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w 1769"/>
                      <a:gd name="T37" fmla="*/ 0 h 791"/>
                      <a:gd name="T38" fmla="*/ 1769 w 1769"/>
                      <a:gd name="T39" fmla="*/ 791 h 791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T36" t="T37" r="T38" b="T39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99CC00"/>
                      </a:gs>
                      <a:gs pos="100000">
                        <a:srgbClr val="FFFFFF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</a:endParaRPr>
                  </a:p>
                </p:txBody>
              </p:sp>
            </p:grpSp>
            <p:grpSp>
              <p:nvGrpSpPr>
                <p:cNvPr id="84" name="Group 406"/>
                <p:cNvGrpSpPr>
                  <a:grpSpLocks/>
                </p:cNvGrpSpPr>
                <p:nvPr/>
              </p:nvGrpSpPr>
              <p:grpSpPr bwMode="auto">
                <a:xfrm>
                  <a:off x="4451" y="662"/>
                  <a:ext cx="442" cy="951"/>
                  <a:chOff x="3334" y="1717"/>
                  <a:chExt cx="1125" cy="2426"/>
                </a:xfrm>
              </p:grpSpPr>
              <p:sp>
                <p:nvSpPr>
                  <p:cNvPr id="97" name="Freeform 407"/>
                  <p:cNvSpPr>
                    <a:spLocks/>
                  </p:cNvSpPr>
                  <p:nvPr/>
                </p:nvSpPr>
                <p:spPr bwMode="hidden">
                  <a:xfrm rot="3144576">
                    <a:off x="2628" y="2423"/>
                    <a:ext cx="1724" cy="312"/>
                  </a:xfrm>
                  <a:custGeom>
                    <a:avLst/>
                    <a:gdLst>
                      <a:gd name="T0" fmla="*/ 0 w 2736"/>
                      <a:gd name="T1" fmla="*/ 504 h 504"/>
                      <a:gd name="T2" fmla="*/ 864 w 2736"/>
                      <a:gd name="T3" fmla="*/ 168 h 504"/>
                      <a:gd name="T4" fmla="*/ 1776 w 2736"/>
                      <a:gd name="T5" fmla="*/ 24 h 504"/>
                      <a:gd name="T6" fmla="*/ 2736 w 2736"/>
                      <a:gd name="T7" fmla="*/ 24 h 504"/>
                      <a:gd name="T8" fmla="*/ 2720 w 2736"/>
                      <a:gd name="T9" fmla="*/ 103 h 504"/>
                      <a:gd name="T10" fmla="*/ 1764 w 2736"/>
                      <a:gd name="T11" fmla="*/ 103 h 504"/>
                      <a:gd name="T12" fmla="*/ 654 w 2736"/>
                      <a:gd name="T13" fmla="*/ 292 h 504"/>
                      <a:gd name="T14" fmla="*/ 0 w 2736"/>
                      <a:gd name="T15" fmla="*/ 504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736"/>
                      <a:gd name="T25" fmla="*/ 0 h 504"/>
                      <a:gd name="T26" fmla="*/ 2736 w 2736"/>
                      <a:gd name="T27" fmla="*/ 504 h 504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333399"/>
                      </a:gs>
                      <a:gs pos="100000">
                        <a:srgbClr val="99CC00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</a:endParaRPr>
                  </a:p>
                </p:txBody>
              </p:sp>
              <p:sp>
                <p:nvSpPr>
                  <p:cNvPr id="98" name="Freeform 408"/>
                  <p:cNvSpPr>
                    <a:spLocks/>
                  </p:cNvSpPr>
                  <p:nvPr/>
                </p:nvSpPr>
                <p:spPr bwMode="hidden">
                  <a:xfrm rot="3144576">
                    <a:off x="3751" y="3436"/>
                    <a:ext cx="925" cy="490"/>
                  </a:xfrm>
                  <a:custGeom>
                    <a:avLst/>
                    <a:gdLst>
                      <a:gd name="T0" fmla="*/ 5 w 1769"/>
                      <a:gd name="T1" fmla="*/ 8 h 791"/>
                      <a:gd name="T2" fmla="*/ 485 w 1769"/>
                      <a:gd name="T3" fmla="*/ 56 h 791"/>
                      <a:gd name="T4" fmla="*/ 1157 w 1769"/>
                      <a:gd name="T5" fmla="*/ 200 h 791"/>
                      <a:gd name="T6" fmla="*/ 1611 w 1769"/>
                      <a:gd name="T7" fmla="*/ 432 h 791"/>
                      <a:gd name="T8" fmla="*/ 1756 w 1769"/>
                      <a:gd name="T9" fmla="*/ 609 h 791"/>
                      <a:gd name="T10" fmla="*/ 1689 w 1769"/>
                      <a:gd name="T11" fmla="*/ 787 h 791"/>
                      <a:gd name="T12" fmla="*/ 1589 w 1769"/>
                      <a:gd name="T13" fmla="*/ 632 h 791"/>
                      <a:gd name="T14" fmla="*/ 1389 w 1769"/>
                      <a:gd name="T15" fmla="*/ 454 h 791"/>
                      <a:gd name="T16" fmla="*/ 1109 w 1769"/>
                      <a:gd name="T17" fmla="*/ 296 h 791"/>
                      <a:gd name="T18" fmla="*/ 581 w 1769"/>
                      <a:gd name="T19" fmla="*/ 152 h 791"/>
                      <a:gd name="T20" fmla="*/ 0 w 1769"/>
                      <a:gd name="T21" fmla="*/ 76 h 791"/>
                      <a:gd name="T22" fmla="*/ 5 w 1769"/>
                      <a:gd name="T23" fmla="*/ 8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w 1769"/>
                      <a:gd name="T37" fmla="*/ 0 h 791"/>
                      <a:gd name="T38" fmla="*/ 1769 w 1769"/>
                      <a:gd name="T39" fmla="*/ 791 h 791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T36" t="T37" r="T38" b="T39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99CC00"/>
                      </a:gs>
                      <a:gs pos="100000">
                        <a:srgbClr val="FFFFFF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</a:endParaRPr>
                  </a:p>
                </p:txBody>
              </p:sp>
            </p:grpSp>
            <p:grpSp>
              <p:nvGrpSpPr>
                <p:cNvPr id="85" name="Group 409"/>
                <p:cNvGrpSpPr>
                  <a:grpSpLocks/>
                </p:cNvGrpSpPr>
                <p:nvPr/>
              </p:nvGrpSpPr>
              <p:grpSpPr bwMode="auto">
                <a:xfrm>
                  <a:off x="4391" y="721"/>
                  <a:ext cx="347" cy="951"/>
                  <a:chOff x="3181" y="1866"/>
                  <a:chExt cx="883" cy="2426"/>
                </a:xfrm>
              </p:grpSpPr>
              <p:sp>
                <p:nvSpPr>
                  <p:cNvPr id="95" name="Freeform 410"/>
                  <p:cNvSpPr>
                    <a:spLocks/>
                  </p:cNvSpPr>
                  <p:nvPr/>
                </p:nvSpPr>
                <p:spPr bwMode="hidden">
                  <a:xfrm rot="3745735">
                    <a:off x="2506" y="2541"/>
                    <a:ext cx="1650" cy="299"/>
                  </a:xfrm>
                  <a:custGeom>
                    <a:avLst/>
                    <a:gdLst>
                      <a:gd name="T0" fmla="*/ 0 w 2736"/>
                      <a:gd name="T1" fmla="*/ 504 h 504"/>
                      <a:gd name="T2" fmla="*/ 864 w 2736"/>
                      <a:gd name="T3" fmla="*/ 168 h 504"/>
                      <a:gd name="T4" fmla="*/ 1776 w 2736"/>
                      <a:gd name="T5" fmla="*/ 24 h 504"/>
                      <a:gd name="T6" fmla="*/ 2736 w 2736"/>
                      <a:gd name="T7" fmla="*/ 24 h 504"/>
                      <a:gd name="T8" fmla="*/ 2720 w 2736"/>
                      <a:gd name="T9" fmla="*/ 103 h 504"/>
                      <a:gd name="T10" fmla="*/ 1764 w 2736"/>
                      <a:gd name="T11" fmla="*/ 103 h 504"/>
                      <a:gd name="T12" fmla="*/ 654 w 2736"/>
                      <a:gd name="T13" fmla="*/ 292 h 504"/>
                      <a:gd name="T14" fmla="*/ 0 w 2736"/>
                      <a:gd name="T15" fmla="*/ 504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736"/>
                      <a:gd name="T25" fmla="*/ 0 h 504"/>
                      <a:gd name="T26" fmla="*/ 2736 w 2736"/>
                      <a:gd name="T27" fmla="*/ 504 h 504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333399"/>
                      </a:gs>
                      <a:gs pos="100000">
                        <a:srgbClr val="99CC00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</a:endParaRPr>
                  </a:p>
                </p:txBody>
              </p:sp>
              <p:sp>
                <p:nvSpPr>
                  <p:cNvPr id="96" name="Freeform 411"/>
                  <p:cNvSpPr>
                    <a:spLocks/>
                  </p:cNvSpPr>
                  <p:nvPr/>
                </p:nvSpPr>
                <p:spPr bwMode="hidden">
                  <a:xfrm rot="3745735">
                    <a:off x="3387" y="3615"/>
                    <a:ext cx="885" cy="469"/>
                  </a:xfrm>
                  <a:custGeom>
                    <a:avLst/>
                    <a:gdLst>
                      <a:gd name="T0" fmla="*/ 5 w 1769"/>
                      <a:gd name="T1" fmla="*/ 8 h 791"/>
                      <a:gd name="T2" fmla="*/ 485 w 1769"/>
                      <a:gd name="T3" fmla="*/ 56 h 791"/>
                      <a:gd name="T4" fmla="*/ 1157 w 1769"/>
                      <a:gd name="T5" fmla="*/ 200 h 791"/>
                      <a:gd name="T6" fmla="*/ 1611 w 1769"/>
                      <a:gd name="T7" fmla="*/ 432 h 791"/>
                      <a:gd name="T8" fmla="*/ 1756 w 1769"/>
                      <a:gd name="T9" fmla="*/ 609 h 791"/>
                      <a:gd name="T10" fmla="*/ 1689 w 1769"/>
                      <a:gd name="T11" fmla="*/ 787 h 791"/>
                      <a:gd name="T12" fmla="*/ 1589 w 1769"/>
                      <a:gd name="T13" fmla="*/ 632 h 791"/>
                      <a:gd name="T14" fmla="*/ 1389 w 1769"/>
                      <a:gd name="T15" fmla="*/ 454 h 791"/>
                      <a:gd name="T16" fmla="*/ 1109 w 1769"/>
                      <a:gd name="T17" fmla="*/ 296 h 791"/>
                      <a:gd name="T18" fmla="*/ 581 w 1769"/>
                      <a:gd name="T19" fmla="*/ 152 h 791"/>
                      <a:gd name="T20" fmla="*/ 0 w 1769"/>
                      <a:gd name="T21" fmla="*/ 76 h 791"/>
                      <a:gd name="T22" fmla="*/ 5 w 1769"/>
                      <a:gd name="T23" fmla="*/ 8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w 1769"/>
                      <a:gd name="T37" fmla="*/ 0 h 791"/>
                      <a:gd name="T38" fmla="*/ 1769 w 1769"/>
                      <a:gd name="T39" fmla="*/ 791 h 791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T36" t="T37" r="T38" b="T39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99CC00"/>
                      </a:gs>
                      <a:gs pos="100000">
                        <a:srgbClr val="FFFFFF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</a:endParaRPr>
                  </a:p>
                </p:txBody>
              </p:sp>
            </p:grpSp>
            <p:grpSp>
              <p:nvGrpSpPr>
                <p:cNvPr id="86" name="Group 412"/>
                <p:cNvGrpSpPr>
                  <a:grpSpLocks/>
                </p:cNvGrpSpPr>
                <p:nvPr/>
              </p:nvGrpSpPr>
              <p:grpSpPr bwMode="auto">
                <a:xfrm>
                  <a:off x="4323" y="767"/>
                  <a:ext cx="243" cy="935"/>
                  <a:chOff x="3006" y="1983"/>
                  <a:chExt cx="619" cy="2386"/>
                </a:xfrm>
              </p:grpSpPr>
              <p:sp>
                <p:nvSpPr>
                  <p:cNvPr id="93" name="Freeform 413"/>
                  <p:cNvSpPr>
                    <a:spLocks/>
                  </p:cNvSpPr>
                  <p:nvPr/>
                </p:nvSpPr>
                <p:spPr bwMode="hidden">
                  <a:xfrm rot="4286818">
                    <a:off x="2328" y="2661"/>
                    <a:ext cx="1601" cy="246"/>
                  </a:xfrm>
                  <a:custGeom>
                    <a:avLst/>
                    <a:gdLst>
                      <a:gd name="T0" fmla="*/ 0 w 2736"/>
                      <a:gd name="T1" fmla="*/ 504 h 504"/>
                      <a:gd name="T2" fmla="*/ 864 w 2736"/>
                      <a:gd name="T3" fmla="*/ 168 h 504"/>
                      <a:gd name="T4" fmla="*/ 1776 w 2736"/>
                      <a:gd name="T5" fmla="*/ 24 h 504"/>
                      <a:gd name="T6" fmla="*/ 2736 w 2736"/>
                      <a:gd name="T7" fmla="*/ 24 h 504"/>
                      <a:gd name="T8" fmla="*/ 2720 w 2736"/>
                      <a:gd name="T9" fmla="*/ 103 h 504"/>
                      <a:gd name="T10" fmla="*/ 1764 w 2736"/>
                      <a:gd name="T11" fmla="*/ 103 h 504"/>
                      <a:gd name="T12" fmla="*/ 654 w 2736"/>
                      <a:gd name="T13" fmla="*/ 292 h 504"/>
                      <a:gd name="T14" fmla="*/ 0 w 2736"/>
                      <a:gd name="T15" fmla="*/ 504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736"/>
                      <a:gd name="T25" fmla="*/ 0 h 504"/>
                      <a:gd name="T26" fmla="*/ 2736 w 2736"/>
                      <a:gd name="T27" fmla="*/ 504 h 504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333399"/>
                      </a:gs>
                      <a:gs pos="100000">
                        <a:srgbClr val="99CC00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</a:endParaRPr>
                  </a:p>
                </p:txBody>
              </p:sp>
              <p:sp>
                <p:nvSpPr>
                  <p:cNvPr id="94" name="Freeform 414"/>
                  <p:cNvSpPr>
                    <a:spLocks/>
                  </p:cNvSpPr>
                  <p:nvPr/>
                </p:nvSpPr>
                <p:spPr bwMode="hidden">
                  <a:xfrm rot="4286818">
                    <a:off x="3002" y="3747"/>
                    <a:ext cx="859" cy="386"/>
                  </a:xfrm>
                  <a:custGeom>
                    <a:avLst/>
                    <a:gdLst>
                      <a:gd name="T0" fmla="*/ 5 w 1769"/>
                      <a:gd name="T1" fmla="*/ 8 h 791"/>
                      <a:gd name="T2" fmla="*/ 485 w 1769"/>
                      <a:gd name="T3" fmla="*/ 56 h 791"/>
                      <a:gd name="T4" fmla="*/ 1157 w 1769"/>
                      <a:gd name="T5" fmla="*/ 200 h 791"/>
                      <a:gd name="T6" fmla="*/ 1611 w 1769"/>
                      <a:gd name="T7" fmla="*/ 432 h 791"/>
                      <a:gd name="T8" fmla="*/ 1756 w 1769"/>
                      <a:gd name="T9" fmla="*/ 609 h 791"/>
                      <a:gd name="T10" fmla="*/ 1689 w 1769"/>
                      <a:gd name="T11" fmla="*/ 787 h 791"/>
                      <a:gd name="T12" fmla="*/ 1589 w 1769"/>
                      <a:gd name="T13" fmla="*/ 632 h 791"/>
                      <a:gd name="T14" fmla="*/ 1389 w 1769"/>
                      <a:gd name="T15" fmla="*/ 454 h 791"/>
                      <a:gd name="T16" fmla="*/ 1109 w 1769"/>
                      <a:gd name="T17" fmla="*/ 296 h 791"/>
                      <a:gd name="T18" fmla="*/ 581 w 1769"/>
                      <a:gd name="T19" fmla="*/ 152 h 791"/>
                      <a:gd name="T20" fmla="*/ 0 w 1769"/>
                      <a:gd name="T21" fmla="*/ 76 h 791"/>
                      <a:gd name="T22" fmla="*/ 5 w 1769"/>
                      <a:gd name="T23" fmla="*/ 8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w 1769"/>
                      <a:gd name="T37" fmla="*/ 0 h 791"/>
                      <a:gd name="T38" fmla="*/ 1769 w 1769"/>
                      <a:gd name="T39" fmla="*/ 791 h 791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T36" t="T37" r="T38" b="T39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99CC00"/>
                      </a:gs>
                      <a:gs pos="100000">
                        <a:srgbClr val="FFFFFF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</a:endParaRPr>
                  </a:p>
                </p:txBody>
              </p:sp>
            </p:grpSp>
            <p:grpSp>
              <p:nvGrpSpPr>
                <p:cNvPr id="87" name="Group 415"/>
                <p:cNvGrpSpPr>
                  <a:grpSpLocks/>
                </p:cNvGrpSpPr>
                <p:nvPr/>
              </p:nvGrpSpPr>
              <p:grpSpPr bwMode="auto">
                <a:xfrm>
                  <a:off x="4249" y="813"/>
                  <a:ext cx="159" cy="870"/>
                  <a:chOff x="2819" y="2101"/>
                  <a:chExt cx="405" cy="2219"/>
                </a:xfrm>
              </p:grpSpPr>
              <p:sp>
                <p:nvSpPr>
                  <p:cNvPr id="91" name="Freeform 416"/>
                  <p:cNvSpPr>
                    <a:spLocks/>
                  </p:cNvSpPr>
                  <p:nvPr/>
                </p:nvSpPr>
                <p:spPr bwMode="hidden">
                  <a:xfrm rot="4898956">
                    <a:off x="2206" y="2714"/>
                    <a:ext cx="1471" cy="246"/>
                  </a:xfrm>
                  <a:custGeom>
                    <a:avLst/>
                    <a:gdLst>
                      <a:gd name="T0" fmla="*/ 0 w 2736"/>
                      <a:gd name="T1" fmla="*/ 504 h 504"/>
                      <a:gd name="T2" fmla="*/ 864 w 2736"/>
                      <a:gd name="T3" fmla="*/ 168 h 504"/>
                      <a:gd name="T4" fmla="*/ 1776 w 2736"/>
                      <a:gd name="T5" fmla="*/ 24 h 504"/>
                      <a:gd name="T6" fmla="*/ 2736 w 2736"/>
                      <a:gd name="T7" fmla="*/ 24 h 504"/>
                      <a:gd name="T8" fmla="*/ 2720 w 2736"/>
                      <a:gd name="T9" fmla="*/ 103 h 504"/>
                      <a:gd name="T10" fmla="*/ 1764 w 2736"/>
                      <a:gd name="T11" fmla="*/ 103 h 504"/>
                      <a:gd name="T12" fmla="*/ 654 w 2736"/>
                      <a:gd name="T13" fmla="*/ 292 h 504"/>
                      <a:gd name="T14" fmla="*/ 0 w 2736"/>
                      <a:gd name="T15" fmla="*/ 504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736"/>
                      <a:gd name="T25" fmla="*/ 0 h 504"/>
                      <a:gd name="T26" fmla="*/ 2736 w 2736"/>
                      <a:gd name="T27" fmla="*/ 504 h 504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333399"/>
                      </a:gs>
                      <a:gs pos="100000">
                        <a:srgbClr val="99CC00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</a:endParaRPr>
                  </a:p>
                </p:txBody>
              </p:sp>
              <p:sp>
                <p:nvSpPr>
                  <p:cNvPr id="92" name="Freeform 417"/>
                  <p:cNvSpPr>
                    <a:spLocks/>
                  </p:cNvSpPr>
                  <p:nvPr/>
                </p:nvSpPr>
                <p:spPr bwMode="hidden">
                  <a:xfrm rot="4898956">
                    <a:off x="2636" y="3732"/>
                    <a:ext cx="790" cy="386"/>
                  </a:xfrm>
                  <a:custGeom>
                    <a:avLst/>
                    <a:gdLst>
                      <a:gd name="T0" fmla="*/ 5 w 1769"/>
                      <a:gd name="T1" fmla="*/ 8 h 791"/>
                      <a:gd name="T2" fmla="*/ 485 w 1769"/>
                      <a:gd name="T3" fmla="*/ 56 h 791"/>
                      <a:gd name="T4" fmla="*/ 1157 w 1769"/>
                      <a:gd name="T5" fmla="*/ 200 h 791"/>
                      <a:gd name="T6" fmla="*/ 1611 w 1769"/>
                      <a:gd name="T7" fmla="*/ 432 h 791"/>
                      <a:gd name="T8" fmla="*/ 1756 w 1769"/>
                      <a:gd name="T9" fmla="*/ 609 h 791"/>
                      <a:gd name="T10" fmla="*/ 1689 w 1769"/>
                      <a:gd name="T11" fmla="*/ 787 h 791"/>
                      <a:gd name="T12" fmla="*/ 1589 w 1769"/>
                      <a:gd name="T13" fmla="*/ 632 h 791"/>
                      <a:gd name="T14" fmla="*/ 1389 w 1769"/>
                      <a:gd name="T15" fmla="*/ 454 h 791"/>
                      <a:gd name="T16" fmla="*/ 1109 w 1769"/>
                      <a:gd name="T17" fmla="*/ 296 h 791"/>
                      <a:gd name="T18" fmla="*/ 581 w 1769"/>
                      <a:gd name="T19" fmla="*/ 152 h 791"/>
                      <a:gd name="T20" fmla="*/ 0 w 1769"/>
                      <a:gd name="T21" fmla="*/ 76 h 791"/>
                      <a:gd name="T22" fmla="*/ 5 w 1769"/>
                      <a:gd name="T23" fmla="*/ 8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w 1769"/>
                      <a:gd name="T37" fmla="*/ 0 h 791"/>
                      <a:gd name="T38" fmla="*/ 1769 w 1769"/>
                      <a:gd name="T39" fmla="*/ 791 h 791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T36" t="T37" r="T38" b="T39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99CC00"/>
                      </a:gs>
                      <a:gs pos="100000">
                        <a:srgbClr val="FFFFFF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</a:endParaRPr>
                  </a:p>
                </p:txBody>
              </p:sp>
            </p:grpSp>
            <p:grpSp>
              <p:nvGrpSpPr>
                <p:cNvPr id="88" name="Group 418"/>
                <p:cNvGrpSpPr>
                  <a:grpSpLocks/>
                </p:cNvGrpSpPr>
                <p:nvPr/>
              </p:nvGrpSpPr>
              <p:grpSpPr bwMode="auto">
                <a:xfrm>
                  <a:off x="4045" y="826"/>
                  <a:ext cx="167" cy="857"/>
                  <a:chOff x="2287" y="2135"/>
                  <a:chExt cx="426" cy="2185"/>
                </a:xfrm>
              </p:grpSpPr>
              <p:sp>
                <p:nvSpPr>
                  <p:cNvPr id="89" name="Freeform 419"/>
                  <p:cNvSpPr>
                    <a:spLocks/>
                  </p:cNvSpPr>
                  <p:nvPr/>
                </p:nvSpPr>
                <p:spPr bwMode="hidden">
                  <a:xfrm rot="5755659">
                    <a:off x="1900" y="2760"/>
                    <a:ext cx="1437" cy="188"/>
                  </a:xfrm>
                  <a:custGeom>
                    <a:avLst/>
                    <a:gdLst>
                      <a:gd name="T0" fmla="*/ 0 w 2736"/>
                      <a:gd name="T1" fmla="*/ 504 h 504"/>
                      <a:gd name="T2" fmla="*/ 864 w 2736"/>
                      <a:gd name="T3" fmla="*/ 168 h 504"/>
                      <a:gd name="T4" fmla="*/ 1776 w 2736"/>
                      <a:gd name="T5" fmla="*/ 24 h 504"/>
                      <a:gd name="T6" fmla="*/ 2736 w 2736"/>
                      <a:gd name="T7" fmla="*/ 24 h 504"/>
                      <a:gd name="T8" fmla="*/ 2720 w 2736"/>
                      <a:gd name="T9" fmla="*/ 103 h 504"/>
                      <a:gd name="T10" fmla="*/ 1764 w 2736"/>
                      <a:gd name="T11" fmla="*/ 103 h 504"/>
                      <a:gd name="T12" fmla="*/ 654 w 2736"/>
                      <a:gd name="T13" fmla="*/ 292 h 504"/>
                      <a:gd name="T14" fmla="*/ 0 w 2736"/>
                      <a:gd name="T15" fmla="*/ 504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736"/>
                      <a:gd name="T25" fmla="*/ 0 h 504"/>
                      <a:gd name="T26" fmla="*/ 2736 w 2736"/>
                      <a:gd name="T27" fmla="*/ 504 h 504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333399"/>
                      </a:gs>
                      <a:gs pos="100000">
                        <a:srgbClr val="99CC00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</a:endParaRPr>
                  </a:p>
                </p:txBody>
              </p:sp>
              <p:sp>
                <p:nvSpPr>
                  <p:cNvPr id="90" name="Freeform 420"/>
                  <p:cNvSpPr>
                    <a:spLocks/>
                  </p:cNvSpPr>
                  <p:nvPr/>
                </p:nvSpPr>
                <p:spPr bwMode="hidden">
                  <a:xfrm rot="5755659">
                    <a:off x="2049" y="3787"/>
                    <a:ext cx="771" cy="295"/>
                  </a:xfrm>
                  <a:custGeom>
                    <a:avLst/>
                    <a:gdLst>
                      <a:gd name="T0" fmla="*/ 5 w 1769"/>
                      <a:gd name="T1" fmla="*/ 8 h 791"/>
                      <a:gd name="T2" fmla="*/ 485 w 1769"/>
                      <a:gd name="T3" fmla="*/ 56 h 791"/>
                      <a:gd name="T4" fmla="*/ 1157 w 1769"/>
                      <a:gd name="T5" fmla="*/ 200 h 791"/>
                      <a:gd name="T6" fmla="*/ 1611 w 1769"/>
                      <a:gd name="T7" fmla="*/ 432 h 791"/>
                      <a:gd name="T8" fmla="*/ 1756 w 1769"/>
                      <a:gd name="T9" fmla="*/ 609 h 791"/>
                      <a:gd name="T10" fmla="*/ 1689 w 1769"/>
                      <a:gd name="T11" fmla="*/ 787 h 791"/>
                      <a:gd name="T12" fmla="*/ 1589 w 1769"/>
                      <a:gd name="T13" fmla="*/ 632 h 791"/>
                      <a:gd name="T14" fmla="*/ 1389 w 1769"/>
                      <a:gd name="T15" fmla="*/ 454 h 791"/>
                      <a:gd name="T16" fmla="*/ 1109 w 1769"/>
                      <a:gd name="T17" fmla="*/ 296 h 791"/>
                      <a:gd name="T18" fmla="*/ 581 w 1769"/>
                      <a:gd name="T19" fmla="*/ 152 h 791"/>
                      <a:gd name="T20" fmla="*/ 0 w 1769"/>
                      <a:gd name="T21" fmla="*/ 76 h 791"/>
                      <a:gd name="T22" fmla="*/ 5 w 1769"/>
                      <a:gd name="T23" fmla="*/ 8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w 1769"/>
                      <a:gd name="T37" fmla="*/ 0 h 791"/>
                      <a:gd name="T38" fmla="*/ 1769 w 1769"/>
                      <a:gd name="T39" fmla="*/ 791 h 791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T36" t="T37" r="T38" b="T39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99CC00"/>
                      </a:gs>
                      <a:gs pos="100000">
                        <a:srgbClr val="FFFFFF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</a:endParaRPr>
                  </a:p>
                </p:txBody>
              </p:sp>
            </p:grpSp>
          </p:grpSp>
          <p:sp>
            <p:nvSpPr>
              <p:cNvPr id="33" name="Freeform 421"/>
              <p:cNvSpPr>
                <a:spLocks/>
              </p:cNvSpPr>
              <p:nvPr/>
            </p:nvSpPr>
            <p:spPr bwMode="hidden">
              <a:xfrm flipH="1">
                <a:off x="3873" y="934"/>
                <a:ext cx="191" cy="580"/>
              </a:xfrm>
              <a:custGeom>
                <a:avLst/>
                <a:gdLst>
                  <a:gd name="T0" fmla="*/ 0 w 776"/>
                  <a:gd name="T1" fmla="*/ 64 h 2368"/>
                  <a:gd name="T2" fmla="*/ 240 w 776"/>
                  <a:gd name="T3" fmla="*/ 16 h 2368"/>
                  <a:gd name="T4" fmla="*/ 96 w 776"/>
                  <a:gd name="T5" fmla="*/ 160 h 2368"/>
                  <a:gd name="T6" fmla="*/ 336 w 776"/>
                  <a:gd name="T7" fmla="*/ 160 h 2368"/>
                  <a:gd name="T8" fmla="*/ 192 w 776"/>
                  <a:gd name="T9" fmla="*/ 304 h 2368"/>
                  <a:gd name="T10" fmla="*/ 384 w 776"/>
                  <a:gd name="T11" fmla="*/ 352 h 2368"/>
                  <a:gd name="T12" fmla="*/ 288 w 776"/>
                  <a:gd name="T13" fmla="*/ 448 h 2368"/>
                  <a:gd name="T14" fmla="*/ 480 w 776"/>
                  <a:gd name="T15" fmla="*/ 496 h 2368"/>
                  <a:gd name="T16" fmla="*/ 384 w 776"/>
                  <a:gd name="T17" fmla="*/ 592 h 2368"/>
                  <a:gd name="T18" fmla="*/ 528 w 776"/>
                  <a:gd name="T19" fmla="*/ 640 h 2368"/>
                  <a:gd name="T20" fmla="*/ 480 w 776"/>
                  <a:gd name="T21" fmla="*/ 736 h 2368"/>
                  <a:gd name="T22" fmla="*/ 576 w 776"/>
                  <a:gd name="T23" fmla="*/ 832 h 2368"/>
                  <a:gd name="T24" fmla="*/ 576 w 776"/>
                  <a:gd name="T25" fmla="*/ 928 h 2368"/>
                  <a:gd name="T26" fmla="*/ 672 w 776"/>
                  <a:gd name="T27" fmla="*/ 1072 h 2368"/>
                  <a:gd name="T28" fmla="*/ 624 w 776"/>
                  <a:gd name="T29" fmla="*/ 1216 h 2368"/>
                  <a:gd name="T30" fmla="*/ 720 w 776"/>
                  <a:gd name="T31" fmla="*/ 1312 h 2368"/>
                  <a:gd name="T32" fmla="*/ 672 w 776"/>
                  <a:gd name="T33" fmla="*/ 1456 h 2368"/>
                  <a:gd name="T34" fmla="*/ 720 w 776"/>
                  <a:gd name="T35" fmla="*/ 1600 h 2368"/>
                  <a:gd name="T36" fmla="*/ 672 w 776"/>
                  <a:gd name="T37" fmla="*/ 1696 h 2368"/>
                  <a:gd name="T38" fmla="*/ 768 w 776"/>
                  <a:gd name="T39" fmla="*/ 1840 h 2368"/>
                  <a:gd name="T40" fmla="*/ 720 w 776"/>
                  <a:gd name="T41" fmla="*/ 1984 h 2368"/>
                  <a:gd name="T42" fmla="*/ 768 w 776"/>
                  <a:gd name="T43" fmla="*/ 2176 h 2368"/>
                  <a:gd name="T44" fmla="*/ 720 w 776"/>
                  <a:gd name="T45" fmla="*/ 2224 h 2368"/>
                  <a:gd name="T46" fmla="*/ 768 w 776"/>
                  <a:gd name="T47" fmla="*/ 2368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776"/>
                  <a:gd name="T73" fmla="*/ 0 h 2368"/>
                  <a:gd name="T74" fmla="*/ 776 w 776"/>
                  <a:gd name="T75" fmla="*/ 2368 h 2368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rgbClr val="BBE0E3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4" name="Arc 422"/>
              <p:cNvSpPr>
                <a:spLocks/>
              </p:cNvSpPr>
              <p:nvPr/>
            </p:nvSpPr>
            <p:spPr bwMode="hidden">
              <a:xfrm flipH="1">
                <a:off x="3528" y="726"/>
                <a:ext cx="833" cy="903"/>
              </a:xfrm>
              <a:custGeom>
                <a:avLst/>
                <a:gdLst>
                  <a:gd name="T0" fmla="*/ 211 w 21600"/>
                  <a:gd name="T1" fmla="*/ 0 h 21602"/>
                  <a:gd name="T2" fmla="*/ 833 w 21600"/>
                  <a:gd name="T3" fmla="*/ 903 h 21602"/>
                  <a:gd name="T4" fmla="*/ 0 w 21600"/>
                  <a:gd name="T5" fmla="*/ 874 h 21602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21602"/>
                  <a:gd name="T11" fmla="*/ 21600 w 21600"/>
                  <a:gd name="T12" fmla="*/ 21602 h 21602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21602" fill="none" extrusionOk="0">
                    <a:moveTo>
                      <a:pt x="5466" y="0"/>
                    </a:moveTo>
                    <a:cubicBezTo>
                      <a:pt x="14970" y="2486"/>
                      <a:pt x="21600" y="11073"/>
                      <a:pt x="21600" y="20897"/>
                    </a:cubicBezTo>
                    <a:cubicBezTo>
                      <a:pt x="21600" y="21132"/>
                      <a:pt x="21596" y="21367"/>
                      <a:pt x="21588" y="21601"/>
                    </a:cubicBezTo>
                  </a:path>
                  <a:path w="21600" h="21602" stroke="0" extrusionOk="0">
                    <a:moveTo>
                      <a:pt x="5466" y="0"/>
                    </a:moveTo>
                    <a:cubicBezTo>
                      <a:pt x="14970" y="2486"/>
                      <a:pt x="21600" y="11073"/>
                      <a:pt x="21600" y="20897"/>
                    </a:cubicBezTo>
                    <a:cubicBezTo>
                      <a:pt x="21600" y="21132"/>
                      <a:pt x="21596" y="21367"/>
                      <a:pt x="21588" y="21601"/>
                    </a:cubicBezTo>
                    <a:lnTo>
                      <a:pt x="0" y="20897"/>
                    </a:lnTo>
                    <a:close/>
                  </a:path>
                </a:pathLst>
              </a:custGeom>
              <a:noFill/>
              <a:ln w="9525">
                <a:solidFill>
                  <a:srgbClr val="99CC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5" name="Arc 423"/>
              <p:cNvSpPr>
                <a:spLocks/>
              </p:cNvSpPr>
              <p:nvPr/>
            </p:nvSpPr>
            <p:spPr bwMode="hidden">
              <a:xfrm flipV="1">
                <a:off x="4278" y="179"/>
                <a:ext cx="1007" cy="802"/>
              </a:xfrm>
              <a:custGeom>
                <a:avLst/>
                <a:gdLst>
                  <a:gd name="T0" fmla="*/ 1007 w 36729"/>
                  <a:gd name="T1" fmla="*/ 388 h 21600"/>
                  <a:gd name="T2" fmla="*/ 0 w 36729"/>
                  <a:gd name="T3" fmla="*/ 453 h 21600"/>
                  <a:gd name="T4" fmla="*/ 489 w 36729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36729"/>
                  <a:gd name="T10" fmla="*/ 0 h 21600"/>
                  <a:gd name="T11" fmla="*/ 36729 w 36729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36729" h="21600" fill="none" extrusionOk="0">
                    <a:moveTo>
                      <a:pt x="36729" y="10451"/>
                    </a:moveTo>
                    <a:cubicBezTo>
                      <a:pt x="32926" y="17330"/>
                      <a:pt x="25686" y="21599"/>
                      <a:pt x="17826" y="21600"/>
                    </a:cubicBezTo>
                    <a:cubicBezTo>
                      <a:pt x="10696" y="21600"/>
                      <a:pt x="4025" y="18081"/>
                      <a:pt x="-1" y="12197"/>
                    </a:cubicBezTo>
                  </a:path>
                  <a:path w="36729" h="21600" stroke="0" extrusionOk="0">
                    <a:moveTo>
                      <a:pt x="36729" y="10451"/>
                    </a:moveTo>
                    <a:cubicBezTo>
                      <a:pt x="32926" y="17330"/>
                      <a:pt x="25686" y="21599"/>
                      <a:pt x="17826" y="21600"/>
                    </a:cubicBezTo>
                    <a:cubicBezTo>
                      <a:pt x="10696" y="21600"/>
                      <a:pt x="4025" y="18081"/>
                      <a:pt x="-1" y="12197"/>
                    </a:cubicBezTo>
                    <a:lnTo>
                      <a:pt x="17826" y="0"/>
                    </a:lnTo>
                    <a:close/>
                  </a:path>
                </a:pathLst>
              </a:custGeom>
              <a:noFill/>
              <a:ln w="9525">
                <a:solidFill>
                  <a:srgbClr val="BBE0E3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6" name="Arc 424"/>
              <p:cNvSpPr>
                <a:spLocks/>
              </p:cNvSpPr>
              <p:nvPr/>
            </p:nvSpPr>
            <p:spPr bwMode="hidden">
              <a:xfrm flipH="1">
                <a:off x="3612" y="580"/>
                <a:ext cx="487" cy="933"/>
              </a:xfrm>
              <a:custGeom>
                <a:avLst/>
                <a:gdLst>
                  <a:gd name="T0" fmla="*/ 0 w 28940"/>
                  <a:gd name="T1" fmla="*/ 54 h 22305"/>
                  <a:gd name="T2" fmla="*/ 487 w 28940"/>
                  <a:gd name="T3" fmla="*/ 933 h 22305"/>
                  <a:gd name="T4" fmla="*/ 124 w 28940"/>
                  <a:gd name="T5" fmla="*/ 904 h 22305"/>
                  <a:gd name="T6" fmla="*/ 0 60000 65536"/>
                  <a:gd name="T7" fmla="*/ 0 60000 65536"/>
                  <a:gd name="T8" fmla="*/ 0 60000 65536"/>
                  <a:gd name="T9" fmla="*/ 0 w 28940"/>
                  <a:gd name="T10" fmla="*/ 0 h 22305"/>
                  <a:gd name="T11" fmla="*/ 28940 w 28940"/>
                  <a:gd name="T12" fmla="*/ 22305 h 22305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8940" h="22305" fill="none" extrusionOk="0">
                    <a:moveTo>
                      <a:pt x="0" y="1285"/>
                    </a:moveTo>
                    <a:cubicBezTo>
                      <a:pt x="2353" y="434"/>
                      <a:pt x="4837" y="-1"/>
                      <a:pt x="7340" y="0"/>
                    </a:cubicBezTo>
                    <a:cubicBezTo>
                      <a:pt x="19269" y="0"/>
                      <a:pt x="28940" y="9670"/>
                      <a:pt x="28940" y="21600"/>
                    </a:cubicBezTo>
                    <a:cubicBezTo>
                      <a:pt x="28940" y="21835"/>
                      <a:pt x="28936" y="22070"/>
                      <a:pt x="28928" y="22304"/>
                    </a:cubicBezTo>
                  </a:path>
                  <a:path w="28940" h="22305" stroke="0" extrusionOk="0">
                    <a:moveTo>
                      <a:pt x="0" y="1285"/>
                    </a:moveTo>
                    <a:cubicBezTo>
                      <a:pt x="2353" y="434"/>
                      <a:pt x="4837" y="-1"/>
                      <a:pt x="7340" y="0"/>
                    </a:cubicBezTo>
                    <a:cubicBezTo>
                      <a:pt x="19269" y="0"/>
                      <a:pt x="28940" y="9670"/>
                      <a:pt x="28940" y="21600"/>
                    </a:cubicBezTo>
                    <a:cubicBezTo>
                      <a:pt x="28940" y="21835"/>
                      <a:pt x="28936" y="22070"/>
                      <a:pt x="28928" y="22304"/>
                    </a:cubicBezTo>
                    <a:lnTo>
                      <a:pt x="7340" y="21600"/>
                    </a:lnTo>
                    <a:close/>
                  </a:path>
                </a:pathLst>
              </a:custGeom>
              <a:noFill/>
              <a:ln w="9525">
                <a:solidFill>
                  <a:srgbClr val="BBE0E3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7" name="Arc 425"/>
              <p:cNvSpPr>
                <a:spLocks/>
              </p:cNvSpPr>
              <p:nvPr/>
            </p:nvSpPr>
            <p:spPr bwMode="hidden">
              <a:xfrm flipH="1">
                <a:off x="3267" y="628"/>
                <a:ext cx="791" cy="932"/>
              </a:xfrm>
              <a:custGeom>
                <a:avLst/>
                <a:gdLst>
                  <a:gd name="T0" fmla="*/ 0 w 30473"/>
                  <a:gd name="T1" fmla="*/ 80 h 22305"/>
                  <a:gd name="T2" fmla="*/ 791 w 30473"/>
                  <a:gd name="T3" fmla="*/ 932 h 22305"/>
                  <a:gd name="T4" fmla="*/ 230 w 30473"/>
                  <a:gd name="T5" fmla="*/ 903 h 22305"/>
                  <a:gd name="T6" fmla="*/ 0 60000 65536"/>
                  <a:gd name="T7" fmla="*/ 0 60000 65536"/>
                  <a:gd name="T8" fmla="*/ 0 60000 65536"/>
                  <a:gd name="T9" fmla="*/ 0 w 30473"/>
                  <a:gd name="T10" fmla="*/ 0 h 22305"/>
                  <a:gd name="T11" fmla="*/ 30473 w 30473"/>
                  <a:gd name="T12" fmla="*/ 22305 h 22305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30473" h="22305" fill="none" extrusionOk="0">
                    <a:moveTo>
                      <a:pt x="-1" y="1906"/>
                    </a:moveTo>
                    <a:cubicBezTo>
                      <a:pt x="2789" y="649"/>
                      <a:pt x="5813" y="-1"/>
                      <a:pt x="8873" y="0"/>
                    </a:cubicBezTo>
                    <a:cubicBezTo>
                      <a:pt x="20802" y="0"/>
                      <a:pt x="30473" y="9670"/>
                      <a:pt x="30473" y="21600"/>
                    </a:cubicBezTo>
                    <a:cubicBezTo>
                      <a:pt x="30473" y="21835"/>
                      <a:pt x="30469" y="22070"/>
                      <a:pt x="30461" y="22304"/>
                    </a:cubicBezTo>
                  </a:path>
                  <a:path w="30473" h="22305" stroke="0" extrusionOk="0">
                    <a:moveTo>
                      <a:pt x="-1" y="1906"/>
                    </a:moveTo>
                    <a:cubicBezTo>
                      <a:pt x="2789" y="649"/>
                      <a:pt x="5813" y="-1"/>
                      <a:pt x="8873" y="0"/>
                    </a:cubicBezTo>
                    <a:cubicBezTo>
                      <a:pt x="20802" y="0"/>
                      <a:pt x="30473" y="9670"/>
                      <a:pt x="30473" y="21600"/>
                    </a:cubicBezTo>
                    <a:cubicBezTo>
                      <a:pt x="30473" y="21835"/>
                      <a:pt x="30469" y="22070"/>
                      <a:pt x="30461" y="22304"/>
                    </a:cubicBezTo>
                    <a:lnTo>
                      <a:pt x="8873" y="21600"/>
                    </a:lnTo>
                    <a:close/>
                  </a:path>
                </a:pathLst>
              </a:custGeom>
              <a:noFill/>
              <a:ln w="9525">
                <a:solidFill>
                  <a:srgbClr val="99CC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8" name="Arc 426"/>
              <p:cNvSpPr>
                <a:spLocks/>
              </p:cNvSpPr>
              <p:nvPr/>
            </p:nvSpPr>
            <p:spPr bwMode="hidden">
              <a:xfrm flipH="1">
                <a:off x="3197" y="458"/>
                <a:ext cx="932" cy="933"/>
              </a:xfrm>
              <a:custGeom>
                <a:avLst/>
                <a:gdLst>
                  <a:gd name="T0" fmla="*/ 0 w 34455"/>
                  <a:gd name="T1" fmla="*/ 177 h 22305"/>
                  <a:gd name="T2" fmla="*/ 932 w 34455"/>
                  <a:gd name="T3" fmla="*/ 933 h 22305"/>
                  <a:gd name="T4" fmla="*/ 348 w 34455"/>
                  <a:gd name="T5" fmla="*/ 904 h 22305"/>
                  <a:gd name="T6" fmla="*/ 0 60000 65536"/>
                  <a:gd name="T7" fmla="*/ 0 60000 65536"/>
                  <a:gd name="T8" fmla="*/ 0 60000 65536"/>
                  <a:gd name="T9" fmla="*/ 0 w 34455"/>
                  <a:gd name="T10" fmla="*/ 0 h 22305"/>
                  <a:gd name="T11" fmla="*/ 34455 w 34455"/>
                  <a:gd name="T12" fmla="*/ 22305 h 22305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34455" h="22305" fill="none" extrusionOk="0">
                    <a:moveTo>
                      <a:pt x="0" y="4241"/>
                    </a:moveTo>
                    <a:cubicBezTo>
                      <a:pt x="3720" y="1486"/>
                      <a:pt x="8226" y="-1"/>
                      <a:pt x="12855" y="0"/>
                    </a:cubicBezTo>
                    <a:cubicBezTo>
                      <a:pt x="24784" y="0"/>
                      <a:pt x="34455" y="9670"/>
                      <a:pt x="34455" y="21600"/>
                    </a:cubicBezTo>
                    <a:cubicBezTo>
                      <a:pt x="34455" y="21835"/>
                      <a:pt x="34451" y="22070"/>
                      <a:pt x="34443" y="22304"/>
                    </a:cubicBezTo>
                  </a:path>
                  <a:path w="34455" h="22305" stroke="0" extrusionOk="0">
                    <a:moveTo>
                      <a:pt x="0" y="4241"/>
                    </a:moveTo>
                    <a:cubicBezTo>
                      <a:pt x="3720" y="1486"/>
                      <a:pt x="8226" y="-1"/>
                      <a:pt x="12855" y="0"/>
                    </a:cubicBezTo>
                    <a:cubicBezTo>
                      <a:pt x="24784" y="0"/>
                      <a:pt x="34455" y="9670"/>
                      <a:pt x="34455" y="21600"/>
                    </a:cubicBezTo>
                    <a:cubicBezTo>
                      <a:pt x="34455" y="21835"/>
                      <a:pt x="34451" y="22070"/>
                      <a:pt x="34443" y="22304"/>
                    </a:cubicBezTo>
                    <a:lnTo>
                      <a:pt x="12855" y="21600"/>
                    </a:lnTo>
                    <a:close/>
                  </a:path>
                </a:pathLst>
              </a:custGeom>
              <a:noFill/>
              <a:ln w="9525">
                <a:solidFill>
                  <a:srgbClr val="99CC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9" name="Arc 427"/>
              <p:cNvSpPr>
                <a:spLocks/>
              </p:cNvSpPr>
              <p:nvPr/>
            </p:nvSpPr>
            <p:spPr bwMode="hidden">
              <a:xfrm>
                <a:off x="4229" y="589"/>
                <a:ext cx="149" cy="933"/>
              </a:xfrm>
              <a:custGeom>
                <a:avLst/>
                <a:gdLst>
                  <a:gd name="T0" fmla="*/ 0 w 34812"/>
                  <a:gd name="T1" fmla="*/ 189 h 22305"/>
                  <a:gd name="T2" fmla="*/ 149 w 34812"/>
                  <a:gd name="T3" fmla="*/ 933 h 22305"/>
                  <a:gd name="T4" fmla="*/ 57 w 34812"/>
                  <a:gd name="T5" fmla="*/ 904 h 22305"/>
                  <a:gd name="T6" fmla="*/ 0 60000 65536"/>
                  <a:gd name="T7" fmla="*/ 0 60000 65536"/>
                  <a:gd name="T8" fmla="*/ 0 60000 65536"/>
                  <a:gd name="T9" fmla="*/ 0 w 34812"/>
                  <a:gd name="T10" fmla="*/ 0 h 22305"/>
                  <a:gd name="T11" fmla="*/ 34812 w 34812"/>
                  <a:gd name="T12" fmla="*/ 22305 h 22305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34812" h="22305" fill="none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</a:path>
                  <a:path w="34812" h="22305" stroke="0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  <a:lnTo>
                      <a:pt x="13212" y="21600"/>
                    </a:lnTo>
                    <a:close/>
                  </a:path>
                </a:pathLst>
              </a:custGeom>
              <a:noFill/>
              <a:ln w="9525">
                <a:solidFill>
                  <a:srgbClr val="BBE0E3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40" name="Arc 428"/>
              <p:cNvSpPr>
                <a:spLocks/>
              </p:cNvSpPr>
              <p:nvPr/>
            </p:nvSpPr>
            <p:spPr bwMode="hidden">
              <a:xfrm>
                <a:off x="4268" y="585"/>
                <a:ext cx="394" cy="933"/>
              </a:xfrm>
              <a:custGeom>
                <a:avLst/>
                <a:gdLst>
                  <a:gd name="T0" fmla="*/ 0 w 34812"/>
                  <a:gd name="T1" fmla="*/ 189 h 22305"/>
                  <a:gd name="T2" fmla="*/ 394 w 34812"/>
                  <a:gd name="T3" fmla="*/ 933 h 22305"/>
                  <a:gd name="T4" fmla="*/ 150 w 34812"/>
                  <a:gd name="T5" fmla="*/ 904 h 22305"/>
                  <a:gd name="T6" fmla="*/ 0 60000 65536"/>
                  <a:gd name="T7" fmla="*/ 0 60000 65536"/>
                  <a:gd name="T8" fmla="*/ 0 60000 65536"/>
                  <a:gd name="T9" fmla="*/ 0 w 34812"/>
                  <a:gd name="T10" fmla="*/ 0 h 22305"/>
                  <a:gd name="T11" fmla="*/ 34812 w 34812"/>
                  <a:gd name="T12" fmla="*/ 22305 h 22305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34812" h="22305" fill="none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</a:path>
                  <a:path w="34812" h="22305" stroke="0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  <a:lnTo>
                      <a:pt x="13212" y="21600"/>
                    </a:lnTo>
                    <a:close/>
                  </a:path>
                </a:pathLst>
              </a:custGeom>
              <a:noFill/>
              <a:ln w="9525">
                <a:solidFill>
                  <a:srgbClr val="99CC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41" name="Arc 429"/>
              <p:cNvSpPr>
                <a:spLocks/>
              </p:cNvSpPr>
              <p:nvPr/>
            </p:nvSpPr>
            <p:spPr bwMode="hidden">
              <a:xfrm>
                <a:off x="4303" y="463"/>
                <a:ext cx="559" cy="933"/>
              </a:xfrm>
              <a:custGeom>
                <a:avLst/>
                <a:gdLst>
                  <a:gd name="T0" fmla="*/ 0 w 34812"/>
                  <a:gd name="T1" fmla="*/ 189 h 22305"/>
                  <a:gd name="T2" fmla="*/ 559 w 34812"/>
                  <a:gd name="T3" fmla="*/ 933 h 22305"/>
                  <a:gd name="T4" fmla="*/ 212 w 34812"/>
                  <a:gd name="T5" fmla="*/ 904 h 22305"/>
                  <a:gd name="T6" fmla="*/ 0 60000 65536"/>
                  <a:gd name="T7" fmla="*/ 0 60000 65536"/>
                  <a:gd name="T8" fmla="*/ 0 60000 65536"/>
                  <a:gd name="T9" fmla="*/ 0 w 34812"/>
                  <a:gd name="T10" fmla="*/ 0 h 22305"/>
                  <a:gd name="T11" fmla="*/ 34812 w 34812"/>
                  <a:gd name="T12" fmla="*/ 22305 h 22305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34812" h="22305" fill="none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</a:path>
                  <a:path w="34812" h="22305" stroke="0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  <a:lnTo>
                      <a:pt x="13212" y="21600"/>
                    </a:lnTo>
                    <a:close/>
                  </a:path>
                </a:pathLst>
              </a:custGeom>
              <a:noFill/>
              <a:ln w="9525">
                <a:solidFill>
                  <a:srgbClr val="BBE0E3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42" name="Freeform 430"/>
              <p:cNvSpPr>
                <a:spLocks/>
              </p:cNvSpPr>
              <p:nvPr/>
            </p:nvSpPr>
            <p:spPr bwMode="hidden">
              <a:xfrm>
                <a:off x="4410" y="1033"/>
                <a:ext cx="190" cy="580"/>
              </a:xfrm>
              <a:custGeom>
                <a:avLst/>
                <a:gdLst>
                  <a:gd name="T0" fmla="*/ 0 w 776"/>
                  <a:gd name="T1" fmla="*/ 64 h 2368"/>
                  <a:gd name="T2" fmla="*/ 240 w 776"/>
                  <a:gd name="T3" fmla="*/ 16 h 2368"/>
                  <a:gd name="T4" fmla="*/ 96 w 776"/>
                  <a:gd name="T5" fmla="*/ 160 h 2368"/>
                  <a:gd name="T6" fmla="*/ 336 w 776"/>
                  <a:gd name="T7" fmla="*/ 160 h 2368"/>
                  <a:gd name="T8" fmla="*/ 192 w 776"/>
                  <a:gd name="T9" fmla="*/ 304 h 2368"/>
                  <a:gd name="T10" fmla="*/ 384 w 776"/>
                  <a:gd name="T11" fmla="*/ 352 h 2368"/>
                  <a:gd name="T12" fmla="*/ 288 w 776"/>
                  <a:gd name="T13" fmla="*/ 448 h 2368"/>
                  <a:gd name="T14" fmla="*/ 480 w 776"/>
                  <a:gd name="T15" fmla="*/ 496 h 2368"/>
                  <a:gd name="T16" fmla="*/ 384 w 776"/>
                  <a:gd name="T17" fmla="*/ 592 h 2368"/>
                  <a:gd name="T18" fmla="*/ 528 w 776"/>
                  <a:gd name="T19" fmla="*/ 640 h 2368"/>
                  <a:gd name="T20" fmla="*/ 480 w 776"/>
                  <a:gd name="T21" fmla="*/ 736 h 2368"/>
                  <a:gd name="T22" fmla="*/ 576 w 776"/>
                  <a:gd name="T23" fmla="*/ 832 h 2368"/>
                  <a:gd name="T24" fmla="*/ 576 w 776"/>
                  <a:gd name="T25" fmla="*/ 928 h 2368"/>
                  <a:gd name="T26" fmla="*/ 672 w 776"/>
                  <a:gd name="T27" fmla="*/ 1072 h 2368"/>
                  <a:gd name="T28" fmla="*/ 624 w 776"/>
                  <a:gd name="T29" fmla="*/ 1216 h 2368"/>
                  <a:gd name="T30" fmla="*/ 720 w 776"/>
                  <a:gd name="T31" fmla="*/ 1312 h 2368"/>
                  <a:gd name="T32" fmla="*/ 672 w 776"/>
                  <a:gd name="T33" fmla="*/ 1456 h 2368"/>
                  <a:gd name="T34" fmla="*/ 720 w 776"/>
                  <a:gd name="T35" fmla="*/ 1600 h 2368"/>
                  <a:gd name="T36" fmla="*/ 672 w 776"/>
                  <a:gd name="T37" fmla="*/ 1696 h 2368"/>
                  <a:gd name="T38" fmla="*/ 768 w 776"/>
                  <a:gd name="T39" fmla="*/ 1840 h 2368"/>
                  <a:gd name="T40" fmla="*/ 720 w 776"/>
                  <a:gd name="T41" fmla="*/ 1984 h 2368"/>
                  <a:gd name="T42" fmla="*/ 768 w 776"/>
                  <a:gd name="T43" fmla="*/ 2176 h 2368"/>
                  <a:gd name="T44" fmla="*/ 720 w 776"/>
                  <a:gd name="T45" fmla="*/ 2224 h 2368"/>
                  <a:gd name="T46" fmla="*/ 768 w 776"/>
                  <a:gd name="T47" fmla="*/ 2368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776"/>
                  <a:gd name="T73" fmla="*/ 0 h 2368"/>
                  <a:gd name="T74" fmla="*/ 776 w 776"/>
                  <a:gd name="T75" fmla="*/ 2368 h 2368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rgbClr val="BBE0E3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43" name="Freeform 431"/>
              <p:cNvSpPr>
                <a:spLocks/>
              </p:cNvSpPr>
              <p:nvPr/>
            </p:nvSpPr>
            <p:spPr bwMode="hidden">
              <a:xfrm rot="19660755" flipV="1">
                <a:off x="4114" y="843"/>
                <a:ext cx="173" cy="328"/>
              </a:xfrm>
              <a:custGeom>
                <a:avLst/>
                <a:gdLst>
                  <a:gd name="T0" fmla="*/ 0 w 776"/>
                  <a:gd name="T1" fmla="*/ 64 h 2368"/>
                  <a:gd name="T2" fmla="*/ 240 w 776"/>
                  <a:gd name="T3" fmla="*/ 16 h 2368"/>
                  <a:gd name="T4" fmla="*/ 96 w 776"/>
                  <a:gd name="T5" fmla="*/ 160 h 2368"/>
                  <a:gd name="T6" fmla="*/ 336 w 776"/>
                  <a:gd name="T7" fmla="*/ 160 h 2368"/>
                  <a:gd name="T8" fmla="*/ 192 w 776"/>
                  <a:gd name="T9" fmla="*/ 304 h 2368"/>
                  <a:gd name="T10" fmla="*/ 384 w 776"/>
                  <a:gd name="T11" fmla="*/ 352 h 2368"/>
                  <a:gd name="T12" fmla="*/ 288 w 776"/>
                  <a:gd name="T13" fmla="*/ 448 h 2368"/>
                  <a:gd name="T14" fmla="*/ 480 w 776"/>
                  <a:gd name="T15" fmla="*/ 496 h 2368"/>
                  <a:gd name="T16" fmla="*/ 384 w 776"/>
                  <a:gd name="T17" fmla="*/ 592 h 2368"/>
                  <a:gd name="T18" fmla="*/ 528 w 776"/>
                  <a:gd name="T19" fmla="*/ 640 h 2368"/>
                  <a:gd name="T20" fmla="*/ 480 w 776"/>
                  <a:gd name="T21" fmla="*/ 736 h 2368"/>
                  <a:gd name="T22" fmla="*/ 576 w 776"/>
                  <a:gd name="T23" fmla="*/ 832 h 2368"/>
                  <a:gd name="T24" fmla="*/ 576 w 776"/>
                  <a:gd name="T25" fmla="*/ 928 h 2368"/>
                  <a:gd name="T26" fmla="*/ 672 w 776"/>
                  <a:gd name="T27" fmla="*/ 1072 h 2368"/>
                  <a:gd name="T28" fmla="*/ 624 w 776"/>
                  <a:gd name="T29" fmla="*/ 1216 h 2368"/>
                  <a:gd name="T30" fmla="*/ 720 w 776"/>
                  <a:gd name="T31" fmla="*/ 1312 h 2368"/>
                  <a:gd name="T32" fmla="*/ 672 w 776"/>
                  <a:gd name="T33" fmla="*/ 1456 h 2368"/>
                  <a:gd name="T34" fmla="*/ 720 w 776"/>
                  <a:gd name="T35" fmla="*/ 1600 h 2368"/>
                  <a:gd name="T36" fmla="*/ 672 w 776"/>
                  <a:gd name="T37" fmla="*/ 1696 h 2368"/>
                  <a:gd name="T38" fmla="*/ 768 w 776"/>
                  <a:gd name="T39" fmla="*/ 1840 h 2368"/>
                  <a:gd name="T40" fmla="*/ 720 w 776"/>
                  <a:gd name="T41" fmla="*/ 1984 h 2368"/>
                  <a:gd name="T42" fmla="*/ 768 w 776"/>
                  <a:gd name="T43" fmla="*/ 2176 h 2368"/>
                  <a:gd name="T44" fmla="*/ 720 w 776"/>
                  <a:gd name="T45" fmla="*/ 2224 h 2368"/>
                  <a:gd name="T46" fmla="*/ 768 w 776"/>
                  <a:gd name="T47" fmla="*/ 2368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776"/>
                  <a:gd name="T73" fmla="*/ 0 h 2368"/>
                  <a:gd name="T74" fmla="*/ 776 w 776"/>
                  <a:gd name="T75" fmla="*/ 2368 h 2368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rgbClr val="33339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44" name="Arc 432"/>
              <p:cNvSpPr>
                <a:spLocks/>
              </p:cNvSpPr>
              <p:nvPr/>
            </p:nvSpPr>
            <p:spPr bwMode="hidden">
              <a:xfrm flipH="1">
                <a:off x="3144" y="319"/>
                <a:ext cx="996" cy="933"/>
              </a:xfrm>
              <a:custGeom>
                <a:avLst/>
                <a:gdLst>
                  <a:gd name="T0" fmla="*/ 0 w 36830"/>
                  <a:gd name="T1" fmla="*/ 263 h 22305"/>
                  <a:gd name="T2" fmla="*/ 996 w 36830"/>
                  <a:gd name="T3" fmla="*/ 933 h 22305"/>
                  <a:gd name="T4" fmla="*/ 412 w 36830"/>
                  <a:gd name="T5" fmla="*/ 904 h 22305"/>
                  <a:gd name="T6" fmla="*/ 0 60000 65536"/>
                  <a:gd name="T7" fmla="*/ 0 60000 65536"/>
                  <a:gd name="T8" fmla="*/ 0 60000 65536"/>
                  <a:gd name="T9" fmla="*/ 0 w 36830"/>
                  <a:gd name="T10" fmla="*/ 0 h 22305"/>
                  <a:gd name="T11" fmla="*/ 36830 w 36830"/>
                  <a:gd name="T12" fmla="*/ 22305 h 22305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36830" h="22305" fill="none" extrusionOk="0">
                    <a:moveTo>
                      <a:pt x="0" y="6283"/>
                    </a:moveTo>
                    <a:cubicBezTo>
                      <a:pt x="4047" y="2258"/>
                      <a:pt x="9522" y="-1"/>
                      <a:pt x="15230" y="0"/>
                    </a:cubicBezTo>
                    <a:cubicBezTo>
                      <a:pt x="27159" y="0"/>
                      <a:pt x="36830" y="9670"/>
                      <a:pt x="36830" y="21600"/>
                    </a:cubicBezTo>
                    <a:cubicBezTo>
                      <a:pt x="36830" y="21835"/>
                      <a:pt x="36826" y="22070"/>
                      <a:pt x="36818" y="22304"/>
                    </a:cubicBezTo>
                  </a:path>
                  <a:path w="36830" h="22305" stroke="0" extrusionOk="0">
                    <a:moveTo>
                      <a:pt x="0" y="6283"/>
                    </a:moveTo>
                    <a:cubicBezTo>
                      <a:pt x="4047" y="2258"/>
                      <a:pt x="9522" y="-1"/>
                      <a:pt x="15230" y="0"/>
                    </a:cubicBezTo>
                    <a:cubicBezTo>
                      <a:pt x="27159" y="0"/>
                      <a:pt x="36830" y="9670"/>
                      <a:pt x="36830" y="21600"/>
                    </a:cubicBezTo>
                    <a:cubicBezTo>
                      <a:pt x="36830" y="21835"/>
                      <a:pt x="36826" y="22070"/>
                      <a:pt x="36818" y="22304"/>
                    </a:cubicBezTo>
                    <a:lnTo>
                      <a:pt x="15230" y="21600"/>
                    </a:lnTo>
                    <a:close/>
                  </a:path>
                </a:pathLst>
              </a:custGeom>
              <a:noFill/>
              <a:ln w="9525">
                <a:solidFill>
                  <a:srgbClr val="99CC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45" name="Arc 433"/>
              <p:cNvSpPr>
                <a:spLocks/>
              </p:cNvSpPr>
              <p:nvPr/>
            </p:nvSpPr>
            <p:spPr bwMode="hidden">
              <a:xfrm flipH="1">
                <a:off x="3425" y="123"/>
                <a:ext cx="725" cy="903"/>
              </a:xfrm>
              <a:custGeom>
                <a:avLst/>
                <a:gdLst>
                  <a:gd name="T0" fmla="*/ 0 w 31881"/>
                  <a:gd name="T1" fmla="*/ 419 h 21600"/>
                  <a:gd name="T2" fmla="*/ 725 w 31881"/>
                  <a:gd name="T3" fmla="*/ 203 h 21600"/>
                  <a:gd name="T4" fmla="*/ 415 w 31881"/>
                  <a:gd name="T5" fmla="*/ 903 h 21600"/>
                  <a:gd name="T6" fmla="*/ 0 60000 65536"/>
                  <a:gd name="T7" fmla="*/ 0 60000 65536"/>
                  <a:gd name="T8" fmla="*/ 0 60000 65536"/>
                  <a:gd name="T9" fmla="*/ 0 w 31881"/>
                  <a:gd name="T10" fmla="*/ 0 h 21600"/>
                  <a:gd name="T11" fmla="*/ 31881 w 31881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31881" h="21600" fill="none" extrusionOk="0">
                    <a:moveTo>
                      <a:pt x="-1" y="10015"/>
                    </a:moveTo>
                    <a:cubicBezTo>
                      <a:pt x="3963" y="3778"/>
                      <a:pt x="10840" y="-1"/>
                      <a:pt x="18231" y="0"/>
                    </a:cubicBezTo>
                    <a:cubicBezTo>
                      <a:pt x="23204" y="0"/>
                      <a:pt x="28026" y="1716"/>
                      <a:pt x="31881" y="4859"/>
                    </a:cubicBezTo>
                  </a:path>
                  <a:path w="31881" h="21600" stroke="0" extrusionOk="0">
                    <a:moveTo>
                      <a:pt x="-1" y="10015"/>
                    </a:moveTo>
                    <a:cubicBezTo>
                      <a:pt x="3963" y="3778"/>
                      <a:pt x="10840" y="-1"/>
                      <a:pt x="18231" y="0"/>
                    </a:cubicBezTo>
                    <a:cubicBezTo>
                      <a:pt x="23204" y="0"/>
                      <a:pt x="28026" y="1716"/>
                      <a:pt x="31881" y="4859"/>
                    </a:cubicBezTo>
                    <a:lnTo>
                      <a:pt x="18231" y="21600"/>
                    </a:lnTo>
                    <a:close/>
                  </a:path>
                </a:pathLst>
              </a:custGeom>
              <a:noFill/>
              <a:ln w="9525">
                <a:solidFill>
                  <a:srgbClr val="BBE0E3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46" name="Arc 434"/>
              <p:cNvSpPr>
                <a:spLocks/>
              </p:cNvSpPr>
              <p:nvPr/>
            </p:nvSpPr>
            <p:spPr bwMode="hidden">
              <a:xfrm>
                <a:off x="4199" y="502"/>
                <a:ext cx="299" cy="904"/>
              </a:xfrm>
              <a:custGeom>
                <a:avLst/>
                <a:gdLst>
                  <a:gd name="T0" fmla="*/ 0 w 31146"/>
                  <a:gd name="T1" fmla="*/ 189 h 21600"/>
                  <a:gd name="T2" fmla="*/ 299 w 31146"/>
                  <a:gd name="T3" fmla="*/ 400 h 21600"/>
                  <a:gd name="T4" fmla="*/ 127 w 31146"/>
                  <a:gd name="T5" fmla="*/ 904 h 21600"/>
                  <a:gd name="T6" fmla="*/ 0 60000 65536"/>
                  <a:gd name="T7" fmla="*/ 0 60000 65536"/>
                  <a:gd name="T8" fmla="*/ 0 60000 65536"/>
                  <a:gd name="T9" fmla="*/ 0 w 31146"/>
                  <a:gd name="T10" fmla="*/ 0 h 21600"/>
                  <a:gd name="T11" fmla="*/ 31146 w 31146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31146" h="21600" fill="none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0409" y="0"/>
                      <a:pt x="27134" y="3585"/>
                      <a:pt x="31145" y="9561"/>
                    </a:cubicBezTo>
                  </a:path>
                  <a:path w="31146" h="21600" stroke="0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0409" y="0"/>
                      <a:pt x="27134" y="3585"/>
                      <a:pt x="31145" y="9561"/>
                    </a:cubicBezTo>
                    <a:lnTo>
                      <a:pt x="13212" y="21600"/>
                    </a:lnTo>
                    <a:close/>
                  </a:path>
                </a:pathLst>
              </a:custGeom>
              <a:noFill/>
              <a:ln w="9525">
                <a:solidFill>
                  <a:srgbClr val="33339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47" name="Freeform 435"/>
              <p:cNvSpPr>
                <a:spLocks/>
              </p:cNvSpPr>
              <p:nvPr/>
            </p:nvSpPr>
            <p:spPr bwMode="hidden">
              <a:xfrm flipH="1">
                <a:off x="3307" y="982"/>
                <a:ext cx="425" cy="597"/>
              </a:xfrm>
              <a:custGeom>
                <a:avLst/>
                <a:gdLst>
                  <a:gd name="T0" fmla="*/ 0 w 776"/>
                  <a:gd name="T1" fmla="*/ 64 h 2368"/>
                  <a:gd name="T2" fmla="*/ 240 w 776"/>
                  <a:gd name="T3" fmla="*/ 16 h 2368"/>
                  <a:gd name="T4" fmla="*/ 96 w 776"/>
                  <a:gd name="T5" fmla="*/ 160 h 2368"/>
                  <a:gd name="T6" fmla="*/ 336 w 776"/>
                  <a:gd name="T7" fmla="*/ 160 h 2368"/>
                  <a:gd name="T8" fmla="*/ 192 w 776"/>
                  <a:gd name="T9" fmla="*/ 304 h 2368"/>
                  <a:gd name="T10" fmla="*/ 384 w 776"/>
                  <a:gd name="T11" fmla="*/ 352 h 2368"/>
                  <a:gd name="T12" fmla="*/ 288 w 776"/>
                  <a:gd name="T13" fmla="*/ 448 h 2368"/>
                  <a:gd name="T14" fmla="*/ 480 w 776"/>
                  <a:gd name="T15" fmla="*/ 496 h 2368"/>
                  <a:gd name="T16" fmla="*/ 384 w 776"/>
                  <a:gd name="T17" fmla="*/ 592 h 2368"/>
                  <a:gd name="T18" fmla="*/ 528 w 776"/>
                  <a:gd name="T19" fmla="*/ 640 h 2368"/>
                  <a:gd name="T20" fmla="*/ 480 w 776"/>
                  <a:gd name="T21" fmla="*/ 736 h 2368"/>
                  <a:gd name="T22" fmla="*/ 576 w 776"/>
                  <a:gd name="T23" fmla="*/ 832 h 2368"/>
                  <a:gd name="T24" fmla="*/ 576 w 776"/>
                  <a:gd name="T25" fmla="*/ 928 h 2368"/>
                  <a:gd name="T26" fmla="*/ 672 w 776"/>
                  <a:gd name="T27" fmla="*/ 1072 h 2368"/>
                  <a:gd name="T28" fmla="*/ 624 w 776"/>
                  <a:gd name="T29" fmla="*/ 1216 h 2368"/>
                  <a:gd name="T30" fmla="*/ 720 w 776"/>
                  <a:gd name="T31" fmla="*/ 1312 h 2368"/>
                  <a:gd name="T32" fmla="*/ 672 w 776"/>
                  <a:gd name="T33" fmla="*/ 1456 h 2368"/>
                  <a:gd name="T34" fmla="*/ 720 w 776"/>
                  <a:gd name="T35" fmla="*/ 1600 h 2368"/>
                  <a:gd name="T36" fmla="*/ 672 w 776"/>
                  <a:gd name="T37" fmla="*/ 1696 h 2368"/>
                  <a:gd name="T38" fmla="*/ 768 w 776"/>
                  <a:gd name="T39" fmla="*/ 1840 h 2368"/>
                  <a:gd name="T40" fmla="*/ 720 w 776"/>
                  <a:gd name="T41" fmla="*/ 1984 h 2368"/>
                  <a:gd name="T42" fmla="*/ 768 w 776"/>
                  <a:gd name="T43" fmla="*/ 2176 h 2368"/>
                  <a:gd name="T44" fmla="*/ 720 w 776"/>
                  <a:gd name="T45" fmla="*/ 2224 h 2368"/>
                  <a:gd name="T46" fmla="*/ 768 w 776"/>
                  <a:gd name="T47" fmla="*/ 2368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776"/>
                  <a:gd name="T73" fmla="*/ 0 h 2368"/>
                  <a:gd name="T74" fmla="*/ 776 w 776"/>
                  <a:gd name="T75" fmla="*/ 2368 h 2368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rgbClr val="99CC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48" name="Freeform 436"/>
              <p:cNvSpPr>
                <a:spLocks/>
              </p:cNvSpPr>
              <p:nvPr/>
            </p:nvSpPr>
            <p:spPr bwMode="hidden">
              <a:xfrm flipH="1">
                <a:off x="3507" y="350"/>
                <a:ext cx="273" cy="598"/>
              </a:xfrm>
              <a:custGeom>
                <a:avLst/>
                <a:gdLst>
                  <a:gd name="T0" fmla="*/ 0 w 776"/>
                  <a:gd name="T1" fmla="*/ 64 h 2368"/>
                  <a:gd name="T2" fmla="*/ 240 w 776"/>
                  <a:gd name="T3" fmla="*/ 16 h 2368"/>
                  <a:gd name="T4" fmla="*/ 96 w 776"/>
                  <a:gd name="T5" fmla="*/ 160 h 2368"/>
                  <a:gd name="T6" fmla="*/ 336 w 776"/>
                  <a:gd name="T7" fmla="*/ 160 h 2368"/>
                  <a:gd name="T8" fmla="*/ 192 w 776"/>
                  <a:gd name="T9" fmla="*/ 304 h 2368"/>
                  <a:gd name="T10" fmla="*/ 384 w 776"/>
                  <a:gd name="T11" fmla="*/ 352 h 2368"/>
                  <a:gd name="T12" fmla="*/ 288 w 776"/>
                  <a:gd name="T13" fmla="*/ 448 h 2368"/>
                  <a:gd name="T14" fmla="*/ 480 w 776"/>
                  <a:gd name="T15" fmla="*/ 496 h 2368"/>
                  <a:gd name="T16" fmla="*/ 384 w 776"/>
                  <a:gd name="T17" fmla="*/ 592 h 2368"/>
                  <a:gd name="T18" fmla="*/ 528 w 776"/>
                  <a:gd name="T19" fmla="*/ 640 h 2368"/>
                  <a:gd name="T20" fmla="*/ 480 w 776"/>
                  <a:gd name="T21" fmla="*/ 736 h 2368"/>
                  <a:gd name="T22" fmla="*/ 576 w 776"/>
                  <a:gd name="T23" fmla="*/ 832 h 2368"/>
                  <a:gd name="T24" fmla="*/ 576 w 776"/>
                  <a:gd name="T25" fmla="*/ 928 h 2368"/>
                  <a:gd name="T26" fmla="*/ 672 w 776"/>
                  <a:gd name="T27" fmla="*/ 1072 h 2368"/>
                  <a:gd name="T28" fmla="*/ 624 w 776"/>
                  <a:gd name="T29" fmla="*/ 1216 h 2368"/>
                  <a:gd name="T30" fmla="*/ 720 w 776"/>
                  <a:gd name="T31" fmla="*/ 1312 h 2368"/>
                  <a:gd name="T32" fmla="*/ 672 w 776"/>
                  <a:gd name="T33" fmla="*/ 1456 h 2368"/>
                  <a:gd name="T34" fmla="*/ 720 w 776"/>
                  <a:gd name="T35" fmla="*/ 1600 h 2368"/>
                  <a:gd name="T36" fmla="*/ 672 w 776"/>
                  <a:gd name="T37" fmla="*/ 1696 h 2368"/>
                  <a:gd name="T38" fmla="*/ 768 w 776"/>
                  <a:gd name="T39" fmla="*/ 1840 h 2368"/>
                  <a:gd name="T40" fmla="*/ 720 w 776"/>
                  <a:gd name="T41" fmla="*/ 1984 h 2368"/>
                  <a:gd name="T42" fmla="*/ 768 w 776"/>
                  <a:gd name="T43" fmla="*/ 2176 h 2368"/>
                  <a:gd name="T44" fmla="*/ 720 w 776"/>
                  <a:gd name="T45" fmla="*/ 2224 h 2368"/>
                  <a:gd name="T46" fmla="*/ 768 w 776"/>
                  <a:gd name="T47" fmla="*/ 2368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776"/>
                  <a:gd name="T73" fmla="*/ 0 h 2368"/>
                  <a:gd name="T74" fmla="*/ 776 w 776"/>
                  <a:gd name="T75" fmla="*/ 2368 h 2368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rgbClr val="99CC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49" name="Freeform 437"/>
              <p:cNvSpPr>
                <a:spLocks/>
              </p:cNvSpPr>
              <p:nvPr/>
            </p:nvSpPr>
            <p:spPr bwMode="hidden">
              <a:xfrm flipH="1">
                <a:off x="3821" y="172"/>
                <a:ext cx="164" cy="597"/>
              </a:xfrm>
              <a:custGeom>
                <a:avLst/>
                <a:gdLst>
                  <a:gd name="T0" fmla="*/ 0 w 776"/>
                  <a:gd name="T1" fmla="*/ 64 h 2368"/>
                  <a:gd name="T2" fmla="*/ 240 w 776"/>
                  <a:gd name="T3" fmla="*/ 16 h 2368"/>
                  <a:gd name="T4" fmla="*/ 96 w 776"/>
                  <a:gd name="T5" fmla="*/ 160 h 2368"/>
                  <a:gd name="T6" fmla="*/ 336 w 776"/>
                  <a:gd name="T7" fmla="*/ 160 h 2368"/>
                  <a:gd name="T8" fmla="*/ 192 w 776"/>
                  <a:gd name="T9" fmla="*/ 304 h 2368"/>
                  <a:gd name="T10" fmla="*/ 384 w 776"/>
                  <a:gd name="T11" fmla="*/ 352 h 2368"/>
                  <a:gd name="T12" fmla="*/ 288 w 776"/>
                  <a:gd name="T13" fmla="*/ 448 h 2368"/>
                  <a:gd name="T14" fmla="*/ 480 w 776"/>
                  <a:gd name="T15" fmla="*/ 496 h 2368"/>
                  <a:gd name="T16" fmla="*/ 384 w 776"/>
                  <a:gd name="T17" fmla="*/ 592 h 2368"/>
                  <a:gd name="T18" fmla="*/ 528 w 776"/>
                  <a:gd name="T19" fmla="*/ 640 h 2368"/>
                  <a:gd name="T20" fmla="*/ 480 w 776"/>
                  <a:gd name="T21" fmla="*/ 736 h 2368"/>
                  <a:gd name="T22" fmla="*/ 576 w 776"/>
                  <a:gd name="T23" fmla="*/ 832 h 2368"/>
                  <a:gd name="T24" fmla="*/ 576 w 776"/>
                  <a:gd name="T25" fmla="*/ 928 h 2368"/>
                  <a:gd name="T26" fmla="*/ 672 w 776"/>
                  <a:gd name="T27" fmla="*/ 1072 h 2368"/>
                  <a:gd name="T28" fmla="*/ 624 w 776"/>
                  <a:gd name="T29" fmla="*/ 1216 h 2368"/>
                  <a:gd name="T30" fmla="*/ 720 w 776"/>
                  <a:gd name="T31" fmla="*/ 1312 h 2368"/>
                  <a:gd name="T32" fmla="*/ 672 w 776"/>
                  <a:gd name="T33" fmla="*/ 1456 h 2368"/>
                  <a:gd name="T34" fmla="*/ 720 w 776"/>
                  <a:gd name="T35" fmla="*/ 1600 h 2368"/>
                  <a:gd name="T36" fmla="*/ 672 w 776"/>
                  <a:gd name="T37" fmla="*/ 1696 h 2368"/>
                  <a:gd name="T38" fmla="*/ 768 w 776"/>
                  <a:gd name="T39" fmla="*/ 1840 h 2368"/>
                  <a:gd name="T40" fmla="*/ 720 w 776"/>
                  <a:gd name="T41" fmla="*/ 1984 h 2368"/>
                  <a:gd name="T42" fmla="*/ 768 w 776"/>
                  <a:gd name="T43" fmla="*/ 2176 h 2368"/>
                  <a:gd name="T44" fmla="*/ 720 w 776"/>
                  <a:gd name="T45" fmla="*/ 2224 h 2368"/>
                  <a:gd name="T46" fmla="*/ 768 w 776"/>
                  <a:gd name="T47" fmla="*/ 2368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776"/>
                  <a:gd name="T73" fmla="*/ 0 h 2368"/>
                  <a:gd name="T74" fmla="*/ 776 w 776"/>
                  <a:gd name="T75" fmla="*/ 2368 h 2368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rgbClr val="99CC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50" name="Freeform 438"/>
              <p:cNvSpPr>
                <a:spLocks/>
              </p:cNvSpPr>
              <p:nvPr/>
            </p:nvSpPr>
            <p:spPr bwMode="hidden">
              <a:xfrm>
                <a:off x="4841" y="894"/>
                <a:ext cx="395" cy="628"/>
              </a:xfrm>
              <a:custGeom>
                <a:avLst/>
                <a:gdLst>
                  <a:gd name="T0" fmla="*/ 0 w 776"/>
                  <a:gd name="T1" fmla="*/ 64 h 2368"/>
                  <a:gd name="T2" fmla="*/ 240 w 776"/>
                  <a:gd name="T3" fmla="*/ 16 h 2368"/>
                  <a:gd name="T4" fmla="*/ 96 w 776"/>
                  <a:gd name="T5" fmla="*/ 160 h 2368"/>
                  <a:gd name="T6" fmla="*/ 336 w 776"/>
                  <a:gd name="T7" fmla="*/ 160 h 2368"/>
                  <a:gd name="T8" fmla="*/ 192 w 776"/>
                  <a:gd name="T9" fmla="*/ 304 h 2368"/>
                  <a:gd name="T10" fmla="*/ 384 w 776"/>
                  <a:gd name="T11" fmla="*/ 352 h 2368"/>
                  <a:gd name="T12" fmla="*/ 288 w 776"/>
                  <a:gd name="T13" fmla="*/ 448 h 2368"/>
                  <a:gd name="T14" fmla="*/ 480 w 776"/>
                  <a:gd name="T15" fmla="*/ 496 h 2368"/>
                  <a:gd name="T16" fmla="*/ 384 w 776"/>
                  <a:gd name="T17" fmla="*/ 592 h 2368"/>
                  <a:gd name="T18" fmla="*/ 528 w 776"/>
                  <a:gd name="T19" fmla="*/ 640 h 2368"/>
                  <a:gd name="T20" fmla="*/ 480 w 776"/>
                  <a:gd name="T21" fmla="*/ 736 h 2368"/>
                  <a:gd name="T22" fmla="*/ 576 w 776"/>
                  <a:gd name="T23" fmla="*/ 832 h 2368"/>
                  <a:gd name="T24" fmla="*/ 576 w 776"/>
                  <a:gd name="T25" fmla="*/ 928 h 2368"/>
                  <a:gd name="T26" fmla="*/ 672 w 776"/>
                  <a:gd name="T27" fmla="*/ 1072 h 2368"/>
                  <a:gd name="T28" fmla="*/ 624 w 776"/>
                  <a:gd name="T29" fmla="*/ 1216 h 2368"/>
                  <a:gd name="T30" fmla="*/ 720 w 776"/>
                  <a:gd name="T31" fmla="*/ 1312 h 2368"/>
                  <a:gd name="T32" fmla="*/ 672 w 776"/>
                  <a:gd name="T33" fmla="*/ 1456 h 2368"/>
                  <a:gd name="T34" fmla="*/ 720 w 776"/>
                  <a:gd name="T35" fmla="*/ 1600 h 2368"/>
                  <a:gd name="T36" fmla="*/ 672 w 776"/>
                  <a:gd name="T37" fmla="*/ 1696 h 2368"/>
                  <a:gd name="T38" fmla="*/ 768 w 776"/>
                  <a:gd name="T39" fmla="*/ 1840 h 2368"/>
                  <a:gd name="T40" fmla="*/ 720 w 776"/>
                  <a:gd name="T41" fmla="*/ 1984 h 2368"/>
                  <a:gd name="T42" fmla="*/ 768 w 776"/>
                  <a:gd name="T43" fmla="*/ 2176 h 2368"/>
                  <a:gd name="T44" fmla="*/ 720 w 776"/>
                  <a:gd name="T45" fmla="*/ 2224 h 2368"/>
                  <a:gd name="T46" fmla="*/ 768 w 776"/>
                  <a:gd name="T47" fmla="*/ 2368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776"/>
                  <a:gd name="T73" fmla="*/ 0 h 2368"/>
                  <a:gd name="T74" fmla="*/ 776 w 776"/>
                  <a:gd name="T75" fmla="*/ 2368 h 2368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rgbClr val="BBE0E3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51" name="Freeform 439"/>
              <p:cNvSpPr>
                <a:spLocks/>
              </p:cNvSpPr>
              <p:nvPr/>
            </p:nvSpPr>
            <p:spPr bwMode="hidden">
              <a:xfrm>
                <a:off x="4636" y="576"/>
                <a:ext cx="595" cy="419"/>
              </a:xfrm>
              <a:custGeom>
                <a:avLst/>
                <a:gdLst>
                  <a:gd name="T0" fmla="*/ 0 w 776"/>
                  <a:gd name="T1" fmla="*/ 64 h 2368"/>
                  <a:gd name="T2" fmla="*/ 240 w 776"/>
                  <a:gd name="T3" fmla="*/ 16 h 2368"/>
                  <a:gd name="T4" fmla="*/ 96 w 776"/>
                  <a:gd name="T5" fmla="*/ 160 h 2368"/>
                  <a:gd name="T6" fmla="*/ 336 w 776"/>
                  <a:gd name="T7" fmla="*/ 160 h 2368"/>
                  <a:gd name="T8" fmla="*/ 192 w 776"/>
                  <a:gd name="T9" fmla="*/ 304 h 2368"/>
                  <a:gd name="T10" fmla="*/ 384 w 776"/>
                  <a:gd name="T11" fmla="*/ 352 h 2368"/>
                  <a:gd name="T12" fmla="*/ 288 w 776"/>
                  <a:gd name="T13" fmla="*/ 448 h 2368"/>
                  <a:gd name="T14" fmla="*/ 480 w 776"/>
                  <a:gd name="T15" fmla="*/ 496 h 2368"/>
                  <a:gd name="T16" fmla="*/ 384 w 776"/>
                  <a:gd name="T17" fmla="*/ 592 h 2368"/>
                  <a:gd name="T18" fmla="*/ 528 w 776"/>
                  <a:gd name="T19" fmla="*/ 640 h 2368"/>
                  <a:gd name="T20" fmla="*/ 480 w 776"/>
                  <a:gd name="T21" fmla="*/ 736 h 2368"/>
                  <a:gd name="T22" fmla="*/ 576 w 776"/>
                  <a:gd name="T23" fmla="*/ 832 h 2368"/>
                  <a:gd name="T24" fmla="*/ 576 w 776"/>
                  <a:gd name="T25" fmla="*/ 928 h 2368"/>
                  <a:gd name="T26" fmla="*/ 672 w 776"/>
                  <a:gd name="T27" fmla="*/ 1072 h 2368"/>
                  <a:gd name="T28" fmla="*/ 624 w 776"/>
                  <a:gd name="T29" fmla="*/ 1216 h 2368"/>
                  <a:gd name="T30" fmla="*/ 720 w 776"/>
                  <a:gd name="T31" fmla="*/ 1312 h 2368"/>
                  <a:gd name="T32" fmla="*/ 672 w 776"/>
                  <a:gd name="T33" fmla="*/ 1456 h 2368"/>
                  <a:gd name="T34" fmla="*/ 720 w 776"/>
                  <a:gd name="T35" fmla="*/ 1600 h 2368"/>
                  <a:gd name="T36" fmla="*/ 672 w 776"/>
                  <a:gd name="T37" fmla="*/ 1696 h 2368"/>
                  <a:gd name="T38" fmla="*/ 768 w 776"/>
                  <a:gd name="T39" fmla="*/ 1840 h 2368"/>
                  <a:gd name="T40" fmla="*/ 720 w 776"/>
                  <a:gd name="T41" fmla="*/ 1984 h 2368"/>
                  <a:gd name="T42" fmla="*/ 768 w 776"/>
                  <a:gd name="T43" fmla="*/ 2176 h 2368"/>
                  <a:gd name="T44" fmla="*/ 720 w 776"/>
                  <a:gd name="T45" fmla="*/ 2224 h 2368"/>
                  <a:gd name="T46" fmla="*/ 768 w 776"/>
                  <a:gd name="T47" fmla="*/ 2368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776"/>
                  <a:gd name="T73" fmla="*/ 0 h 2368"/>
                  <a:gd name="T74" fmla="*/ 776 w 776"/>
                  <a:gd name="T75" fmla="*/ 2368 h 2368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rgbClr val="99CC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52" name="Freeform 440"/>
              <p:cNvSpPr>
                <a:spLocks/>
              </p:cNvSpPr>
              <p:nvPr/>
            </p:nvSpPr>
            <p:spPr bwMode="hidden">
              <a:xfrm>
                <a:off x="4658" y="132"/>
                <a:ext cx="260" cy="562"/>
              </a:xfrm>
              <a:custGeom>
                <a:avLst/>
                <a:gdLst>
                  <a:gd name="T0" fmla="*/ 0 w 776"/>
                  <a:gd name="T1" fmla="*/ 64 h 2368"/>
                  <a:gd name="T2" fmla="*/ 240 w 776"/>
                  <a:gd name="T3" fmla="*/ 16 h 2368"/>
                  <a:gd name="T4" fmla="*/ 96 w 776"/>
                  <a:gd name="T5" fmla="*/ 160 h 2368"/>
                  <a:gd name="T6" fmla="*/ 336 w 776"/>
                  <a:gd name="T7" fmla="*/ 160 h 2368"/>
                  <a:gd name="T8" fmla="*/ 192 w 776"/>
                  <a:gd name="T9" fmla="*/ 304 h 2368"/>
                  <a:gd name="T10" fmla="*/ 384 w 776"/>
                  <a:gd name="T11" fmla="*/ 352 h 2368"/>
                  <a:gd name="T12" fmla="*/ 288 w 776"/>
                  <a:gd name="T13" fmla="*/ 448 h 2368"/>
                  <a:gd name="T14" fmla="*/ 480 w 776"/>
                  <a:gd name="T15" fmla="*/ 496 h 2368"/>
                  <a:gd name="T16" fmla="*/ 384 w 776"/>
                  <a:gd name="T17" fmla="*/ 592 h 2368"/>
                  <a:gd name="T18" fmla="*/ 528 w 776"/>
                  <a:gd name="T19" fmla="*/ 640 h 2368"/>
                  <a:gd name="T20" fmla="*/ 480 w 776"/>
                  <a:gd name="T21" fmla="*/ 736 h 2368"/>
                  <a:gd name="T22" fmla="*/ 576 w 776"/>
                  <a:gd name="T23" fmla="*/ 832 h 2368"/>
                  <a:gd name="T24" fmla="*/ 576 w 776"/>
                  <a:gd name="T25" fmla="*/ 928 h 2368"/>
                  <a:gd name="T26" fmla="*/ 672 w 776"/>
                  <a:gd name="T27" fmla="*/ 1072 h 2368"/>
                  <a:gd name="T28" fmla="*/ 624 w 776"/>
                  <a:gd name="T29" fmla="*/ 1216 h 2368"/>
                  <a:gd name="T30" fmla="*/ 720 w 776"/>
                  <a:gd name="T31" fmla="*/ 1312 h 2368"/>
                  <a:gd name="T32" fmla="*/ 672 w 776"/>
                  <a:gd name="T33" fmla="*/ 1456 h 2368"/>
                  <a:gd name="T34" fmla="*/ 720 w 776"/>
                  <a:gd name="T35" fmla="*/ 1600 h 2368"/>
                  <a:gd name="T36" fmla="*/ 672 w 776"/>
                  <a:gd name="T37" fmla="*/ 1696 h 2368"/>
                  <a:gd name="T38" fmla="*/ 768 w 776"/>
                  <a:gd name="T39" fmla="*/ 1840 h 2368"/>
                  <a:gd name="T40" fmla="*/ 720 w 776"/>
                  <a:gd name="T41" fmla="*/ 1984 h 2368"/>
                  <a:gd name="T42" fmla="*/ 768 w 776"/>
                  <a:gd name="T43" fmla="*/ 2176 h 2368"/>
                  <a:gd name="T44" fmla="*/ 720 w 776"/>
                  <a:gd name="T45" fmla="*/ 2224 h 2368"/>
                  <a:gd name="T46" fmla="*/ 768 w 776"/>
                  <a:gd name="T47" fmla="*/ 2368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776"/>
                  <a:gd name="T73" fmla="*/ 0 h 2368"/>
                  <a:gd name="T74" fmla="*/ 776 w 776"/>
                  <a:gd name="T75" fmla="*/ 2368 h 2368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rgbClr val="99CC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53" name="Freeform 441"/>
              <p:cNvSpPr>
                <a:spLocks/>
              </p:cNvSpPr>
              <p:nvPr/>
            </p:nvSpPr>
            <p:spPr bwMode="hidden">
              <a:xfrm rot="-1346631">
                <a:off x="4401" y="599"/>
                <a:ext cx="174" cy="329"/>
              </a:xfrm>
              <a:custGeom>
                <a:avLst/>
                <a:gdLst>
                  <a:gd name="T0" fmla="*/ 0 w 776"/>
                  <a:gd name="T1" fmla="*/ 64 h 2368"/>
                  <a:gd name="T2" fmla="*/ 240 w 776"/>
                  <a:gd name="T3" fmla="*/ 16 h 2368"/>
                  <a:gd name="T4" fmla="*/ 96 w 776"/>
                  <a:gd name="T5" fmla="*/ 160 h 2368"/>
                  <a:gd name="T6" fmla="*/ 336 w 776"/>
                  <a:gd name="T7" fmla="*/ 160 h 2368"/>
                  <a:gd name="T8" fmla="*/ 192 w 776"/>
                  <a:gd name="T9" fmla="*/ 304 h 2368"/>
                  <a:gd name="T10" fmla="*/ 384 w 776"/>
                  <a:gd name="T11" fmla="*/ 352 h 2368"/>
                  <a:gd name="T12" fmla="*/ 288 w 776"/>
                  <a:gd name="T13" fmla="*/ 448 h 2368"/>
                  <a:gd name="T14" fmla="*/ 480 w 776"/>
                  <a:gd name="T15" fmla="*/ 496 h 2368"/>
                  <a:gd name="T16" fmla="*/ 384 w 776"/>
                  <a:gd name="T17" fmla="*/ 592 h 2368"/>
                  <a:gd name="T18" fmla="*/ 528 w 776"/>
                  <a:gd name="T19" fmla="*/ 640 h 2368"/>
                  <a:gd name="T20" fmla="*/ 480 w 776"/>
                  <a:gd name="T21" fmla="*/ 736 h 2368"/>
                  <a:gd name="T22" fmla="*/ 576 w 776"/>
                  <a:gd name="T23" fmla="*/ 832 h 2368"/>
                  <a:gd name="T24" fmla="*/ 576 w 776"/>
                  <a:gd name="T25" fmla="*/ 928 h 2368"/>
                  <a:gd name="T26" fmla="*/ 672 w 776"/>
                  <a:gd name="T27" fmla="*/ 1072 h 2368"/>
                  <a:gd name="T28" fmla="*/ 624 w 776"/>
                  <a:gd name="T29" fmla="*/ 1216 h 2368"/>
                  <a:gd name="T30" fmla="*/ 720 w 776"/>
                  <a:gd name="T31" fmla="*/ 1312 h 2368"/>
                  <a:gd name="T32" fmla="*/ 672 w 776"/>
                  <a:gd name="T33" fmla="*/ 1456 h 2368"/>
                  <a:gd name="T34" fmla="*/ 720 w 776"/>
                  <a:gd name="T35" fmla="*/ 1600 h 2368"/>
                  <a:gd name="T36" fmla="*/ 672 w 776"/>
                  <a:gd name="T37" fmla="*/ 1696 h 2368"/>
                  <a:gd name="T38" fmla="*/ 768 w 776"/>
                  <a:gd name="T39" fmla="*/ 1840 h 2368"/>
                  <a:gd name="T40" fmla="*/ 720 w 776"/>
                  <a:gd name="T41" fmla="*/ 1984 h 2368"/>
                  <a:gd name="T42" fmla="*/ 768 w 776"/>
                  <a:gd name="T43" fmla="*/ 2176 h 2368"/>
                  <a:gd name="T44" fmla="*/ 720 w 776"/>
                  <a:gd name="T45" fmla="*/ 2224 h 2368"/>
                  <a:gd name="T46" fmla="*/ 768 w 776"/>
                  <a:gd name="T47" fmla="*/ 2368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776"/>
                  <a:gd name="T73" fmla="*/ 0 h 2368"/>
                  <a:gd name="T74" fmla="*/ 776 w 776"/>
                  <a:gd name="T75" fmla="*/ 2368 h 2368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rgbClr val="33339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54" name="Freeform 442"/>
              <p:cNvSpPr>
                <a:spLocks/>
              </p:cNvSpPr>
              <p:nvPr/>
            </p:nvSpPr>
            <p:spPr bwMode="hidden">
              <a:xfrm rot="1346631" flipH="1">
                <a:off x="3783" y="590"/>
                <a:ext cx="173" cy="329"/>
              </a:xfrm>
              <a:custGeom>
                <a:avLst/>
                <a:gdLst>
                  <a:gd name="T0" fmla="*/ 0 w 776"/>
                  <a:gd name="T1" fmla="*/ 64 h 2368"/>
                  <a:gd name="T2" fmla="*/ 240 w 776"/>
                  <a:gd name="T3" fmla="*/ 16 h 2368"/>
                  <a:gd name="T4" fmla="*/ 96 w 776"/>
                  <a:gd name="T5" fmla="*/ 160 h 2368"/>
                  <a:gd name="T6" fmla="*/ 336 w 776"/>
                  <a:gd name="T7" fmla="*/ 160 h 2368"/>
                  <a:gd name="T8" fmla="*/ 192 w 776"/>
                  <a:gd name="T9" fmla="*/ 304 h 2368"/>
                  <a:gd name="T10" fmla="*/ 384 w 776"/>
                  <a:gd name="T11" fmla="*/ 352 h 2368"/>
                  <a:gd name="T12" fmla="*/ 288 w 776"/>
                  <a:gd name="T13" fmla="*/ 448 h 2368"/>
                  <a:gd name="T14" fmla="*/ 480 w 776"/>
                  <a:gd name="T15" fmla="*/ 496 h 2368"/>
                  <a:gd name="T16" fmla="*/ 384 w 776"/>
                  <a:gd name="T17" fmla="*/ 592 h 2368"/>
                  <a:gd name="T18" fmla="*/ 528 w 776"/>
                  <a:gd name="T19" fmla="*/ 640 h 2368"/>
                  <a:gd name="T20" fmla="*/ 480 w 776"/>
                  <a:gd name="T21" fmla="*/ 736 h 2368"/>
                  <a:gd name="T22" fmla="*/ 576 w 776"/>
                  <a:gd name="T23" fmla="*/ 832 h 2368"/>
                  <a:gd name="T24" fmla="*/ 576 w 776"/>
                  <a:gd name="T25" fmla="*/ 928 h 2368"/>
                  <a:gd name="T26" fmla="*/ 672 w 776"/>
                  <a:gd name="T27" fmla="*/ 1072 h 2368"/>
                  <a:gd name="T28" fmla="*/ 624 w 776"/>
                  <a:gd name="T29" fmla="*/ 1216 h 2368"/>
                  <a:gd name="T30" fmla="*/ 720 w 776"/>
                  <a:gd name="T31" fmla="*/ 1312 h 2368"/>
                  <a:gd name="T32" fmla="*/ 672 w 776"/>
                  <a:gd name="T33" fmla="*/ 1456 h 2368"/>
                  <a:gd name="T34" fmla="*/ 720 w 776"/>
                  <a:gd name="T35" fmla="*/ 1600 h 2368"/>
                  <a:gd name="T36" fmla="*/ 672 w 776"/>
                  <a:gd name="T37" fmla="*/ 1696 h 2368"/>
                  <a:gd name="T38" fmla="*/ 768 w 776"/>
                  <a:gd name="T39" fmla="*/ 1840 h 2368"/>
                  <a:gd name="T40" fmla="*/ 720 w 776"/>
                  <a:gd name="T41" fmla="*/ 1984 h 2368"/>
                  <a:gd name="T42" fmla="*/ 768 w 776"/>
                  <a:gd name="T43" fmla="*/ 2176 h 2368"/>
                  <a:gd name="T44" fmla="*/ 720 w 776"/>
                  <a:gd name="T45" fmla="*/ 2224 h 2368"/>
                  <a:gd name="T46" fmla="*/ 768 w 776"/>
                  <a:gd name="T47" fmla="*/ 2368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776"/>
                  <a:gd name="T73" fmla="*/ 0 h 2368"/>
                  <a:gd name="T74" fmla="*/ 776 w 776"/>
                  <a:gd name="T75" fmla="*/ 2368 h 2368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rgbClr val="33339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</p:grpSp>
      </p:grpSp>
      <p:grpSp>
        <p:nvGrpSpPr>
          <p:cNvPr id="161" name="Group 308"/>
          <p:cNvGrpSpPr>
            <a:grpSpLocks/>
          </p:cNvGrpSpPr>
          <p:nvPr/>
        </p:nvGrpSpPr>
        <p:grpSpPr bwMode="auto">
          <a:xfrm>
            <a:off x="9525000" y="62426"/>
            <a:ext cx="175974" cy="394774"/>
            <a:chOff x="3115" y="0"/>
            <a:chExt cx="2170" cy="2486"/>
          </a:xfrm>
        </p:grpSpPr>
        <p:grpSp>
          <p:nvGrpSpPr>
            <p:cNvPr id="162" name="Group 309"/>
            <p:cNvGrpSpPr>
              <a:grpSpLocks/>
            </p:cNvGrpSpPr>
            <p:nvPr/>
          </p:nvGrpSpPr>
          <p:grpSpPr bwMode="auto">
            <a:xfrm>
              <a:off x="4080" y="1910"/>
              <a:ext cx="768" cy="576"/>
              <a:chOff x="0" y="0"/>
              <a:chExt cx="768" cy="576"/>
            </a:xfrm>
          </p:grpSpPr>
          <p:sp>
            <p:nvSpPr>
              <p:cNvPr id="294" name="Oval 310"/>
              <p:cNvSpPr>
                <a:spLocks noChangeArrowheads="1"/>
              </p:cNvSpPr>
              <p:nvPr/>
            </p:nvSpPr>
            <p:spPr bwMode="hidden">
              <a:xfrm>
                <a:off x="0" y="0"/>
                <a:ext cx="768" cy="576"/>
              </a:xfrm>
              <a:prstGeom prst="ellipse">
                <a:avLst/>
              </a:prstGeom>
              <a:gradFill rotWithShape="1">
                <a:gsLst>
                  <a:gs pos="0">
                    <a:srgbClr val="760076"/>
                  </a:gs>
                  <a:gs pos="100000">
                    <a:srgbClr val="FF00FF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95" name="Oval 311"/>
              <p:cNvSpPr>
                <a:spLocks noChangeArrowheads="1"/>
              </p:cNvSpPr>
              <p:nvPr/>
            </p:nvSpPr>
            <p:spPr bwMode="hidden">
              <a:xfrm>
                <a:off x="276" y="252"/>
                <a:ext cx="185" cy="108"/>
              </a:xfrm>
              <a:prstGeom prst="ellipse">
                <a:avLst/>
              </a:prstGeom>
              <a:gradFill rotWithShape="0">
                <a:gsLst>
                  <a:gs pos="0">
                    <a:srgbClr val="BBE0E3"/>
                  </a:gs>
                  <a:gs pos="100000">
                    <a:srgbClr val="808080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</p:grpSp>
        <p:grpSp>
          <p:nvGrpSpPr>
            <p:cNvPr id="163" name="Group 312"/>
            <p:cNvGrpSpPr>
              <a:grpSpLocks/>
            </p:cNvGrpSpPr>
            <p:nvPr/>
          </p:nvGrpSpPr>
          <p:grpSpPr bwMode="auto">
            <a:xfrm>
              <a:off x="4257" y="1103"/>
              <a:ext cx="768" cy="576"/>
              <a:chOff x="0" y="0"/>
              <a:chExt cx="768" cy="576"/>
            </a:xfrm>
          </p:grpSpPr>
          <p:sp>
            <p:nvSpPr>
              <p:cNvPr id="292" name="Oval 313"/>
              <p:cNvSpPr>
                <a:spLocks noChangeArrowheads="1"/>
              </p:cNvSpPr>
              <p:nvPr/>
            </p:nvSpPr>
            <p:spPr bwMode="hidden">
              <a:xfrm>
                <a:off x="0" y="0"/>
                <a:ext cx="768" cy="576"/>
              </a:xfrm>
              <a:prstGeom prst="ellipse">
                <a:avLst/>
              </a:prstGeom>
              <a:gradFill rotWithShape="0">
                <a:gsLst>
                  <a:gs pos="0">
                    <a:srgbClr val="FFFFFF"/>
                  </a:gs>
                  <a:gs pos="100000">
                    <a:srgbClr val="00FF00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93" name="Oval 314"/>
              <p:cNvSpPr>
                <a:spLocks noChangeArrowheads="1"/>
              </p:cNvSpPr>
              <p:nvPr/>
            </p:nvSpPr>
            <p:spPr bwMode="hidden">
              <a:xfrm>
                <a:off x="276" y="252"/>
                <a:ext cx="185" cy="108"/>
              </a:xfrm>
              <a:prstGeom prst="ellipse">
                <a:avLst/>
              </a:prstGeom>
              <a:gradFill rotWithShape="0">
                <a:gsLst>
                  <a:gs pos="0">
                    <a:srgbClr val="BBE0E3"/>
                  </a:gs>
                  <a:gs pos="100000">
                    <a:srgbClr val="808080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</p:grpSp>
        <p:grpSp>
          <p:nvGrpSpPr>
            <p:cNvPr id="164" name="Group 315"/>
            <p:cNvGrpSpPr>
              <a:grpSpLocks/>
            </p:cNvGrpSpPr>
            <p:nvPr/>
          </p:nvGrpSpPr>
          <p:grpSpPr bwMode="auto">
            <a:xfrm>
              <a:off x="3134" y="0"/>
              <a:ext cx="768" cy="576"/>
              <a:chOff x="0" y="0"/>
              <a:chExt cx="768" cy="576"/>
            </a:xfrm>
          </p:grpSpPr>
          <p:sp>
            <p:nvSpPr>
              <p:cNvPr id="290" name="Oval 316"/>
              <p:cNvSpPr>
                <a:spLocks noChangeArrowheads="1"/>
              </p:cNvSpPr>
              <p:nvPr/>
            </p:nvSpPr>
            <p:spPr bwMode="hidden">
              <a:xfrm>
                <a:off x="0" y="0"/>
                <a:ext cx="768" cy="576"/>
              </a:xfrm>
              <a:prstGeom prst="ellipse">
                <a:avLst/>
              </a:prstGeom>
              <a:gradFill rotWithShape="0">
                <a:gsLst>
                  <a:gs pos="0">
                    <a:srgbClr val="FFFFFF"/>
                  </a:gs>
                  <a:gs pos="100000">
                    <a:srgbClr val="0000FF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91" name="Oval 317"/>
              <p:cNvSpPr>
                <a:spLocks noChangeArrowheads="1"/>
              </p:cNvSpPr>
              <p:nvPr/>
            </p:nvSpPr>
            <p:spPr bwMode="hidden">
              <a:xfrm>
                <a:off x="276" y="252"/>
                <a:ext cx="185" cy="108"/>
              </a:xfrm>
              <a:prstGeom prst="ellipse">
                <a:avLst/>
              </a:prstGeom>
              <a:gradFill rotWithShape="0">
                <a:gsLst>
                  <a:gs pos="0">
                    <a:srgbClr val="BBE0E3"/>
                  </a:gs>
                  <a:gs pos="100000">
                    <a:srgbClr val="808080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</p:grpSp>
        <p:grpSp>
          <p:nvGrpSpPr>
            <p:cNvPr id="165" name="Group 318"/>
            <p:cNvGrpSpPr>
              <a:grpSpLocks/>
            </p:cNvGrpSpPr>
            <p:nvPr/>
          </p:nvGrpSpPr>
          <p:grpSpPr bwMode="auto">
            <a:xfrm>
              <a:off x="3115" y="0"/>
              <a:ext cx="2170" cy="1702"/>
              <a:chOff x="3115" y="0"/>
              <a:chExt cx="2170" cy="1702"/>
            </a:xfrm>
          </p:grpSpPr>
          <p:grpSp>
            <p:nvGrpSpPr>
              <p:cNvPr id="166" name="Group 319"/>
              <p:cNvGrpSpPr>
                <a:grpSpLocks/>
              </p:cNvGrpSpPr>
              <p:nvPr/>
            </p:nvGrpSpPr>
            <p:grpSpPr bwMode="auto">
              <a:xfrm>
                <a:off x="3640" y="308"/>
                <a:ext cx="1145" cy="844"/>
                <a:chOff x="1265" y="814"/>
                <a:chExt cx="2919" cy="2151"/>
              </a:xfrm>
            </p:grpSpPr>
            <p:sp>
              <p:nvSpPr>
                <p:cNvPr id="288" name="Oval 320"/>
                <p:cNvSpPr>
                  <a:spLocks noChangeArrowheads="1"/>
                </p:cNvSpPr>
                <p:nvPr/>
              </p:nvSpPr>
              <p:spPr bwMode="hidden">
                <a:xfrm>
                  <a:off x="1265" y="814"/>
                  <a:ext cx="2919" cy="2151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808080"/>
                    </a:gs>
                    <a:gs pos="100000">
                      <a:srgbClr val="FFFFFF"/>
                    </a:gs>
                  </a:gsLst>
                  <a:path path="shape">
                    <a:fillToRect l="50000" t="50000" r="50000" b="50000"/>
                  </a:path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89" name="Oval 321"/>
                <p:cNvSpPr>
                  <a:spLocks noChangeArrowheads="1"/>
                </p:cNvSpPr>
                <p:nvPr/>
              </p:nvSpPr>
              <p:spPr bwMode="hidden">
                <a:xfrm>
                  <a:off x="2380" y="1601"/>
                  <a:ext cx="579" cy="406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333399"/>
                    </a:gs>
                    <a:gs pos="100000">
                      <a:srgbClr val="808080"/>
                    </a:gs>
                  </a:gsLst>
                  <a:path path="shape">
                    <a:fillToRect l="50000" t="50000" r="50000" b="50000"/>
                  </a:path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</p:grpSp>
          <p:grpSp>
            <p:nvGrpSpPr>
              <p:cNvPr id="167" name="Group 322"/>
              <p:cNvGrpSpPr>
                <a:grpSpLocks/>
              </p:cNvGrpSpPr>
              <p:nvPr/>
            </p:nvGrpSpPr>
            <p:grpSpPr bwMode="auto">
              <a:xfrm>
                <a:off x="3115" y="0"/>
                <a:ext cx="2145" cy="1702"/>
                <a:chOff x="3115" y="0"/>
                <a:chExt cx="2145" cy="1702"/>
              </a:xfrm>
            </p:grpSpPr>
            <p:grpSp>
              <p:nvGrpSpPr>
                <p:cNvPr id="190" name="Group 323"/>
                <p:cNvGrpSpPr>
                  <a:grpSpLocks/>
                </p:cNvGrpSpPr>
                <p:nvPr/>
              </p:nvGrpSpPr>
              <p:grpSpPr bwMode="auto">
                <a:xfrm>
                  <a:off x="4505" y="589"/>
                  <a:ext cx="493" cy="912"/>
                  <a:chOff x="3471" y="1530"/>
                  <a:chExt cx="1258" cy="2327"/>
                </a:xfrm>
              </p:grpSpPr>
              <p:sp>
                <p:nvSpPr>
                  <p:cNvPr id="286" name="Freeform 324"/>
                  <p:cNvSpPr>
                    <a:spLocks/>
                  </p:cNvSpPr>
                  <p:nvPr/>
                </p:nvSpPr>
                <p:spPr bwMode="hidden">
                  <a:xfrm rot="2711884">
                    <a:off x="2765" y="2236"/>
                    <a:ext cx="1724" cy="312"/>
                  </a:xfrm>
                  <a:custGeom>
                    <a:avLst/>
                    <a:gdLst>
                      <a:gd name="T0" fmla="*/ 0 w 2736"/>
                      <a:gd name="T1" fmla="*/ 504 h 504"/>
                      <a:gd name="T2" fmla="*/ 864 w 2736"/>
                      <a:gd name="T3" fmla="*/ 168 h 504"/>
                      <a:gd name="T4" fmla="*/ 1776 w 2736"/>
                      <a:gd name="T5" fmla="*/ 24 h 504"/>
                      <a:gd name="T6" fmla="*/ 2736 w 2736"/>
                      <a:gd name="T7" fmla="*/ 24 h 504"/>
                      <a:gd name="T8" fmla="*/ 2720 w 2736"/>
                      <a:gd name="T9" fmla="*/ 103 h 504"/>
                      <a:gd name="T10" fmla="*/ 1764 w 2736"/>
                      <a:gd name="T11" fmla="*/ 103 h 504"/>
                      <a:gd name="T12" fmla="*/ 654 w 2736"/>
                      <a:gd name="T13" fmla="*/ 292 h 504"/>
                      <a:gd name="T14" fmla="*/ 0 w 2736"/>
                      <a:gd name="T15" fmla="*/ 504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736"/>
                      <a:gd name="T25" fmla="*/ 0 h 504"/>
                      <a:gd name="T26" fmla="*/ 2736 w 2736"/>
                      <a:gd name="T27" fmla="*/ 504 h 504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333399"/>
                      </a:gs>
                      <a:gs pos="100000">
                        <a:srgbClr val="99CC00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</a:endParaRPr>
                  </a:p>
                </p:txBody>
              </p:sp>
              <p:sp>
                <p:nvSpPr>
                  <p:cNvPr id="287" name="Freeform 325"/>
                  <p:cNvSpPr>
                    <a:spLocks/>
                  </p:cNvSpPr>
                  <p:nvPr/>
                </p:nvSpPr>
                <p:spPr bwMode="hidden">
                  <a:xfrm rot="2711884">
                    <a:off x="4021" y="3150"/>
                    <a:ext cx="925" cy="490"/>
                  </a:xfrm>
                  <a:custGeom>
                    <a:avLst/>
                    <a:gdLst>
                      <a:gd name="T0" fmla="*/ 5 w 1769"/>
                      <a:gd name="T1" fmla="*/ 8 h 791"/>
                      <a:gd name="T2" fmla="*/ 485 w 1769"/>
                      <a:gd name="T3" fmla="*/ 56 h 791"/>
                      <a:gd name="T4" fmla="*/ 1157 w 1769"/>
                      <a:gd name="T5" fmla="*/ 200 h 791"/>
                      <a:gd name="T6" fmla="*/ 1611 w 1769"/>
                      <a:gd name="T7" fmla="*/ 432 h 791"/>
                      <a:gd name="T8" fmla="*/ 1756 w 1769"/>
                      <a:gd name="T9" fmla="*/ 609 h 791"/>
                      <a:gd name="T10" fmla="*/ 1689 w 1769"/>
                      <a:gd name="T11" fmla="*/ 787 h 791"/>
                      <a:gd name="T12" fmla="*/ 1589 w 1769"/>
                      <a:gd name="T13" fmla="*/ 632 h 791"/>
                      <a:gd name="T14" fmla="*/ 1389 w 1769"/>
                      <a:gd name="T15" fmla="*/ 454 h 791"/>
                      <a:gd name="T16" fmla="*/ 1109 w 1769"/>
                      <a:gd name="T17" fmla="*/ 296 h 791"/>
                      <a:gd name="T18" fmla="*/ 581 w 1769"/>
                      <a:gd name="T19" fmla="*/ 152 h 791"/>
                      <a:gd name="T20" fmla="*/ 0 w 1769"/>
                      <a:gd name="T21" fmla="*/ 76 h 791"/>
                      <a:gd name="T22" fmla="*/ 5 w 1769"/>
                      <a:gd name="T23" fmla="*/ 8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w 1769"/>
                      <a:gd name="T37" fmla="*/ 0 h 791"/>
                      <a:gd name="T38" fmla="*/ 1769 w 1769"/>
                      <a:gd name="T39" fmla="*/ 791 h 791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T36" t="T37" r="T38" b="T39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99CC00"/>
                      </a:gs>
                      <a:gs pos="100000">
                        <a:srgbClr val="FFFFFF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</a:endParaRPr>
                  </a:p>
                </p:txBody>
              </p:sp>
            </p:grpSp>
            <p:grpSp>
              <p:nvGrpSpPr>
                <p:cNvPr id="191" name="Group 326"/>
                <p:cNvGrpSpPr>
                  <a:grpSpLocks/>
                </p:cNvGrpSpPr>
                <p:nvPr/>
              </p:nvGrpSpPr>
              <p:grpSpPr bwMode="auto">
                <a:xfrm>
                  <a:off x="4267" y="781"/>
                  <a:ext cx="966" cy="522"/>
                  <a:chOff x="2864" y="2019"/>
                  <a:chExt cx="2463" cy="1332"/>
                </a:xfrm>
              </p:grpSpPr>
              <p:sp>
                <p:nvSpPr>
                  <p:cNvPr id="284" name="Freeform 327"/>
                  <p:cNvSpPr>
                    <a:spLocks/>
                  </p:cNvSpPr>
                  <p:nvPr/>
                </p:nvSpPr>
                <p:spPr bwMode="hidden">
                  <a:xfrm rot="2104081">
                    <a:off x="2864" y="2019"/>
                    <a:ext cx="1814" cy="347"/>
                  </a:xfrm>
                  <a:custGeom>
                    <a:avLst/>
                    <a:gdLst>
                      <a:gd name="T0" fmla="*/ 0 w 2736"/>
                      <a:gd name="T1" fmla="*/ 504 h 504"/>
                      <a:gd name="T2" fmla="*/ 864 w 2736"/>
                      <a:gd name="T3" fmla="*/ 168 h 504"/>
                      <a:gd name="T4" fmla="*/ 1776 w 2736"/>
                      <a:gd name="T5" fmla="*/ 24 h 504"/>
                      <a:gd name="T6" fmla="*/ 2736 w 2736"/>
                      <a:gd name="T7" fmla="*/ 24 h 504"/>
                      <a:gd name="T8" fmla="*/ 2720 w 2736"/>
                      <a:gd name="T9" fmla="*/ 103 h 504"/>
                      <a:gd name="T10" fmla="*/ 1764 w 2736"/>
                      <a:gd name="T11" fmla="*/ 103 h 504"/>
                      <a:gd name="T12" fmla="*/ 654 w 2736"/>
                      <a:gd name="T13" fmla="*/ 292 h 504"/>
                      <a:gd name="T14" fmla="*/ 0 w 2736"/>
                      <a:gd name="T15" fmla="*/ 504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736"/>
                      <a:gd name="T25" fmla="*/ 0 h 504"/>
                      <a:gd name="T26" fmla="*/ 2736 w 2736"/>
                      <a:gd name="T27" fmla="*/ 504 h 504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333399"/>
                      </a:gs>
                      <a:gs pos="100000">
                        <a:srgbClr val="99CC00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</a:endParaRPr>
                  </a:p>
                </p:txBody>
              </p:sp>
              <p:sp>
                <p:nvSpPr>
                  <p:cNvPr id="285" name="Freeform 328"/>
                  <p:cNvSpPr>
                    <a:spLocks/>
                  </p:cNvSpPr>
                  <p:nvPr/>
                </p:nvSpPr>
                <p:spPr bwMode="hidden">
                  <a:xfrm rot="2104081">
                    <a:off x="4353" y="2806"/>
                    <a:ext cx="974" cy="545"/>
                  </a:xfrm>
                  <a:custGeom>
                    <a:avLst/>
                    <a:gdLst>
                      <a:gd name="T0" fmla="*/ 5 w 1769"/>
                      <a:gd name="T1" fmla="*/ 8 h 791"/>
                      <a:gd name="T2" fmla="*/ 485 w 1769"/>
                      <a:gd name="T3" fmla="*/ 56 h 791"/>
                      <a:gd name="T4" fmla="*/ 1157 w 1769"/>
                      <a:gd name="T5" fmla="*/ 200 h 791"/>
                      <a:gd name="T6" fmla="*/ 1611 w 1769"/>
                      <a:gd name="T7" fmla="*/ 432 h 791"/>
                      <a:gd name="T8" fmla="*/ 1756 w 1769"/>
                      <a:gd name="T9" fmla="*/ 609 h 791"/>
                      <a:gd name="T10" fmla="*/ 1689 w 1769"/>
                      <a:gd name="T11" fmla="*/ 787 h 791"/>
                      <a:gd name="T12" fmla="*/ 1589 w 1769"/>
                      <a:gd name="T13" fmla="*/ 632 h 791"/>
                      <a:gd name="T14" fmla="*/ 1389 w 1769"/>
                      <a:gd name="T15" fmla="*/ 454 h 791"/>
                      <a:gd name="T16" fmla="*/ 1109 w 1769"/>
                      <a:gd name="T17" fmla="*/ 296 h 791"/>
                      <a:gd name="T18" fmla="*/ 581 w 1769"/>
                      <a:gd name="T19" fmla="*/ 152 h 791"/>
                      <a:gd name="T20" fmla="*/ 0 w 1769"/>
                      <a:gd name="T21" fmla="*/ 76 h 791"/>
                      <a:gd name="T22" fmla="*/ 5 w 1769"/>
                      <a:gd name="T23" fmla="*/ 8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w 1769"/>
                      <a:gd name="T37" fmla="*/ 0 h 791"/>
                      <a:gd name="T38" fmla="*/ 1769 w 1769"/>
                      <a:gd name="T39" fmla="*/ 791 h 791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T36" t="T37" r="T38" b="T39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99CC00"/>
                      </a:gs>
                      <a:gs pos="100000">
                        <a:srgbClr val="FFFFFF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</a:endParaRPr>
                  </a:p>
                </p:txBody>
              </p:sp>
            </p:grpSp>
            <p:grpSp>
              <p:nvGrpSpPr>
                <p:cNvPr id="192" name="Group 329"/>
                <p:cNvGrpSpPr>
                  <a:grpSpLocks/>
                </p:cNvGrpSpPr>
                <p:nvPr/>
              </p:nvGrpSpPr>
              <p:grpSpPr bwMode="auto">
                <a:xfrm>
                  <a:off x="4280" y="707"/>
                  <a:ext cx="971" cy="417"/>
                  <a:chOff x="2897" y="1832"/>
                  <a:chExt cx="2477" cy="1064"/>
                </a:xfrm>
              </p:grpSpPr>
              <p:sp>
                <p:nvSpPr>
                  <p:cNvPr id="282" name="Freeform 330"/>
                  <p:cNvSpPr>
                    <a:spLocks/>
                  </p:cNvSpPr>
                  <p:nvPr/>
                </p:nvSpPr>
                <p:spPr bwMode="hidden">
                  <a:xfrm rot="1582915">
                    <a:off x="2897" y="1832"/>
                    <a:ext cx="1736" cy="304"/>
                  </a:xfrm>
                  <a:custGeom>
                    <a:avLst/>
                    <a:gdLst>
                      <a:gd name="T0" fmla="*/ 0 w 2736"/>
                      <a:gd name="T1" fmla="*/ 504 h 504"/>
                      <a:gd name="T2" fmla="*/ 864 w 2736"/>
                      <a:gd name="T3" fmla="*/ 168 h 504"/>
                      <a:gd name="T4" fmla="*/ 1776 w 2736"/>
                      <a:gd name="T5" fmla="*/ 24 h 504"/>
                      <a:gd name="T6" fmla="*/ 2736 w 2736"/>
                      <a:gd name="T7" fmla="*/ 24 h 504"/>
                      <a:gd name="T8" fmla="*/ 2720 w 2736"/>
                      <a:gd name="T9" fmla="*/ 103 h 504"/>
                      <a:gd name="T10" fmla="*/ 1764 w 2736"/>
                      <a:gd name="T11" fmla="*/ 103 h 504"/>
                      <a:gd name="T12" fmla="*/ 654 w 2736"/>
                      <a:gd name="T13" fmla="*/ 292 h 504"/>
                      <a:gd name="T14" fmla="*/ 0 w 2736"/>
                      <a:gd name="T15" fmla="*/ 504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736"/>
                      <a:gd name="T25" fmla="*/ 0 h 504"/>
                      <a:gd name="T26" fmla="*/ 2736 w 2736"/>
                      <a:gd name="T27" fmla="*/ 504 h 504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333399"/>
                      </a:gs>
                      <a:gs pos="100000">
                        <a:srgbClr val="99CC00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</a:endParaRPr>
                  </a:p>
                </p:txBody>
              </p:sp>
              <p:sp>
                <p:nvSpPr>
                  <p:cNvPr id="283" name="Freeform 331"/>
                  <p:cNvSpPr>
                    <a:spLocks/>
                  </p:cNvSpPr>
                  <p:nvPr/>
                </p:nvSpPr>
                <p:spPr bwMode="hidden">
                  <a:xfrm rot="1582915">
                    <a:off x="4442" y="2420"/>
                    <a:ext cx="932" cy="476"/>
                  </a:xfrm>
                  <a:custGeom>
                    <a:avLst/>
                    <a:gdLst>
                      <a:gd name="T0" fmla="*/ 5 w 1769"/>
                      <a:gd name="T1" fmla="*/ 8 h 791"/>
                      <a:gd name="T2" fmla="*/ 485 w 1769"/>
                      <a:gd name="T3" fmla="*/ 56 h 791"/>
                      <a:gd name="T4" fmla="*/ 1157 w 1769"/>
                      <a:gd name="T5" fmla="*/ 200 h 791"/>
                      <a:gd name="T6" fmla="*/ 1611 w 1769"/>
                      <a:gd name="T7" fmla="*/ 432 h 791"/>
                      <a:gd name="T8" fmla="*/ 1756 w 1769"/>
                      <a:gd name="T9" fmla="*/ 609 h 791"/>
                      <a:gd name="T10" fmla="*/ 1689 w 1769"/>
                      <a:gd name="T11" fmla="*/ 787 h 791"/>
                      <a:gd name="T12" fmla="*/ 1589 w 1769"/>
                      <a:gd name="T13" fmla="*/ 632 h 791"/>
                      <a:gd name="T14" fmla="*/ 1389 w 1769"/>
                      <a:gd name="T15" fmla="*/ 454 h 791"/>
                      <a:gd name="T16" fmla="*/ 1109 w 1769"/>
                      <a:gd name="T17" fmla="*/ 296 h 791"/>
                      <a:gd name="T18" fmla="*/ 581 w 1769"/>
                      <a:gd name="T19" fmla="*/ 152 h 791"/>
                      <a:gd name="T20" fmla="*/ 0 w 1769"/>
                      <a:gd name="T21" fmla="*/ 76 h 791"/>
                      <a:gd name="T22" fmla="*/ 5 w 1769"/>
                      <a:gd name="T23" fmla="*/ 8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w 1769"/>
                      <a:gd name="T37" fmla="*/ 0 h 791"/>
                      <a:gd name="T38" fmla="*/ 1769 w 1769"/>
                      <a:gd name="T39" fmla="*/ 791 h 791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T36" t="T37" r="T38" b="T39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99CC00"/>
                      </a:gs>
                      <a:gs pos="100000">
                        <a:srgbClr val="FFFFFF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</a:endParaRPr>
                  </a:p>
                </p:txBody>
              </p:sp>
            </p:grpSp>
            <p:grpSp>
              <p:nvGrpSpPr>
                <p:cNvPr id="193" name="Group 332"/>
                <p:cNvGrpSpPr>
                  <a:grpSpLocks/>
                </p:cNvGrpSpPr>
                <p:nvPr/>
              </p:nvGrpSpPr>
              <p:grpSpPr bwMode="auto">
                <a:xfrm>
                  <a:off x="4291" y="630"/>
                  <a:ext cx="969" cy="364"/>
                  <a:chOff x="2924" y="1636"/>
                  <a:chExt cx="2472" cy="927"/>
                </a:xfrm>
              </p:grpSpPr>
              <p:sp>
                <p:nvSpPr>
                  <p:cNvPr id="280" name="Freeform 333"/>
                  <p:cNvSpPr>
                    <a:spLocks/>
                  </p:cNvSpPr>
                  <p:nvPr/>
                </p:nvSpPr>
                <p:spPr bwMode="hidden">
                  <a:xfrm rot="1080363">
                    <a:off x="2924" y="1636"/>
                    <a:ext cx="1677" cy="335"/>
                  </a:xfrm>
                  <a:custGeom>
                    <a:avLst/>
                    <a:gdLst>
                      <a:gd name="T0" fmla="*/ 0 w 2736"/>
                      <a:gd name="T1" fmla="*/ 504 h 504"/>
                      <a:gd name="T2" fmla="*/ 864 w 2736"/>
                      <a:gd name="T3" fmla="*/ 168 h 504"/>
                      <a:gd name="T4" fmla="*/ 1776 w 2736"/>
                      <a:gd name="T5" fmla="*/ 24 h 504"/>
                      <a:gd name="T6" fmla="*/ 2736 w 2736"/>
                      <a:gd name="T7" fmla="*/ 24 h 504"/>
                      <a:gd name="T8" fmla="*/ 2720 w 2736"/>
                      <a:gd name="T9" fmla="*/ 103 h 504"/>
                      <a:gd name="T10" fmla="*/ 1764 w 2736"/>
                      <a:gd name="T11" fmla="*/ 103 h 504"/>
                      <a:gd name="T12" fmla="*/ 654 w 2736"/>
                      <a:gd name="T13" fmla="*/ 292 h 504"/>
                      <a:gd name="T14" fmla="*/ 0 w 2736"/>
                      <a:gd name="T15" fmla="*/ 504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736"/>
                      <a:gd name="T25" fmla="*/ 0 h 504"/>
                      <a:gd name="T26" fmla="*/ 2736 w 2736"/>
                      <a:gd name="T27" fmla="*/ 504 h 504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333399"/>
                      </a:gs>
                      <a:gs pos="100000">
                        <a:srgbClr val="99CC00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</a:endParaRPr>
                  </a:p>
                </p:txBody>
              </p:sp>
              <p:sp>
                <p:nvSpPr>
                  <p:cNvPr id="281" name="Freeform 334"/>
                  <p:cNvSpPr>
                    <a:spLocks/>
                  </p:cNvSpPr>
                  <p:nvPr/>
                </p:nvSpPr>
                <p:spPr bwMode="hidden">
                  <a:xfrm rot="1080363">
                    <a:off x="4495" y="2037"/>
                    <a:ext cx="901" cy="526"/>
                  </a:xfrm>
                  <a:custGeom>
                    <a:avLst/>
                    <a:gdLst>
                      <a:gd name="T0" fmla="*/ 5 w 1769"/>
                      <a:gd name="T1" fmla="*/ 8 h 791"/>
                      <a:gd name="T2" fmla="*/ 485 w 1769"/>
                      <a:gd name="T3" fmla="*/ 56 h 791"/>
                      <a:gd name="T4" fmla="*/ 1157 w 1769"/>
                      <a:gd name="T5" fmla="*/ 200 h 791"/>
                      <a:gd name="T6" fmla="*/ 1611 w 1769"/>
                      <a:gd name="T7" fmla="*/ 432 h 791"/>
                      <a:gd name="T8" fmla="*/ 1756 w 1769"/>
                      <a:gd name="T9" fmla="*/ 609 h 791"/>
                      <a:gd name="T10" fmla="*/ 1689 w 1769"/>
                      <a:gd name="T11" fmla="*/ 787 h 791"/>
                      <a:gd name="T12" fmla="*/ 1589 w 1769"/>
                      <a:gd name="T13" fmla="*/ 632 h 791"/>
                      <a:gd name="T14" fmla="*/ 1389 w 1769"/>
                      <a:gd name="T15" fmla="*/ 454 h 791"/>
                      <a:gd name="T16" fmla="*/ 1109 w 1769"/>
                      <a:gd name="T17" fmla="*/ 296 h 791"/>
                      <a:gd name="T18" fmla="*/ 581 w 1769"/>
                      <a:gd name="T19" fmla="*/ 152 h 791"/>
                      <a:gd name="T20" fmla="*/ 0 w 1769"/>
                      <a:gd name="T21" fmla="*/ 76 h 791"/>
                      <a:gd name="T22" fmla="*/ 5 w 1769"/>
                      <a:gd name="T23" fmla="*/ 8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w 1769"/>
                      <a:gd name="T37" fmla="*/ 0 h 791"/>
                      <a:gd name="T38" fmla="*/ 1769 w 1769"/>
                      <a:gd name="T39" fmla="*/ 791 h 791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T36" t="T37" r="T38" b="T39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99CC00"/>
                      </a:gs>
                      <a:gs pos="100000">
                        <a:srgbClr val="FFFFFF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</a:endParaRPr>
                  </a:p>
                </p:txBody>
              </p:sp>
            </p:grpSp>
            <p:grpSp>
              <p:nvGrpSpPr>
                <p:cNvPr id="194" name="Group 335"/>
                <p:cNvGrpSpPr>
                  <a:grpSpLocks/>
                </p:cNvGrpSpPr>
                <p:nvPr/>
              </p:nvGrpSpPr>
              <p:grpSpPr bwMode="auto">
                <a:xfrm>
                  <a:off x="4304" y="543"/>
                  <a:ext cx="918" cy="258"/>
                  <a:chOff x="2958" y="1414"/>
                  <a:chExt cx="2342" cy="657"/>
                </a:xfrm>
              </p:grpSpPr>
              <p:sp>
                <p:nvSpPr>
                  <p:cNvPr id="278" name="Freeform 336"/>
                  <p:cNvSpPr>
                    <a:spLocks/>
                  </p:cNvSpPr>
                  <p:nvPr/>
                </p:nvSpPr>
                <p:spPr bwMode="hidden">
                  <a:xfrm rot="463793">
                    <a:off x="2958" y="1414"/>
                    <a:ext cx="1545" cy="312"/>
                  </a:xfrm>
                  <a:custGeom>
                    <a:avLst/>
                    <a:gdLst>
                      <a:gd name="T0" fmla="*/ 0 w 2736"/>
                      <a:gd name="T1" fmla="*/ 504 h 504"/>
                      <a:gd name="T2" fmla="*/ 864 w 2736"/>
                      <a:gd name="T3" fmla="*/ 168 h 504"/>
                      <a:gd name="T4" fmla="*/ 1776 w 2736"/>
                      <a:gd name="T5" fmla="*/ 24 h 504"/>
                      <a:gd name="T6" fmla="*/ 2736 w 2736"/>
                      <a:gd name="T7" fmla="*/ 24 h 504"/>
                      <a:gd name="T8" fmla="*/ 2720 w 2736"/>
                      <a:gd name="T9" fmla="*/ 103 h 504"/>
                      <a:gd name="T10" fmla="*/ 1764 w 2736"/>
                      <a:gd name="T11" fmla="*/ 103 h 504"/>
                      <a:gd name="T12" fmla="*/ 654 w 2736"/>
                      <a:gd name="T13" fmla="*/ 292 h 504"/>
                      <a:gd name="T14" fmla="*/ 0 w 2736"/>
                      <a:gd name="T15" fmla="*/ 504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736"/>
                      <a:gd name="T25" fmla="*/ 0 h 504"/>
                      <a:gd name="T26" fmla="*/ 2736 w 2736"/>
                      <a:gd name="T27" fmla="*/ 504 h 504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333399"/>
                      </a:gs>
                      <a:gs pos="100000">
                        <a:srgbClr val="99CC00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</a:endParaRPr>
                  </a:p>
                </p:txBody>
              </p:sp>
              <p:sp>
                <p:nvSpPr>
                  <p:cNvPr id="279" name="Freeform 337"/>
                  <p:cNvSpPr>
                    <a:spLocks/>
                  </p:cNvSpPr>
                  <p:nvPr/>
                </p:nvSpPr>
                <p:spPr bwMode="hidden">
                  <a:xfrm rot="463793">
                    <a:off x="4470" y="1582"/>
                    <a:ext cx="830" cy="489"/>
                  </a:xfrm>
                  <a:custGeom>
                    <a:avLst/>
                    <a:gdLst>
                      <a:gd name="T0" fmla="*/ 5 w 1769"/>
                      <a:gd name="T1" fmla="*/ 8 h 791"/>
                      <a:gd name="T2" fmla="*/ 485 w 1769"/>
                      <a:gd name="T3" fmla="*/ 56 h 791"/>
                      <a:gd name="T4" fmla="*/ 1157 w 1769"/>
                      <a:gd name="T5" fmla="*/ 200 h 791"/>
                      <a:gd name="T6" fmla="*/ 1611 w 1769"/>
                      <a:gd name="T7" fmla="*/ 432 h 791"/>
                      <a:gd name="T8" fmla="*/ 1756 w 1769"/>
                      <a:gd name="T9" fmla="*/ 609 h 791"/>
                      <a:gd name="T10" fmla="*/ 1689 w 1769"/>
                      <a:gd name="T11" fmla="*/ 787 h 791"/>
                      <a:gd name="T12" fmla="*/ 1589 w 1769"/>
                      <a:gd name="T13" fmla="*/ 632 h 791"/>
                      <a:gd name="T14" fmla="*/ 1389 w 1769"/>
                      <a:gd name="T15" fmla="*/ 454 h 791"/>
                      <a:gd name="T16" fmla="*/ 1109 w 1769"/>
                      <a:gd name="T17" fmla="*/ 296 h 791"/>
                      <a:gd name="T18" fmla="*/ 581 w 1769"/>
                      <a:gd name="T19" fmla="*/ 152 h 791"/>
                      <a:gd name="T20" fmla="*/ 0 w 1769"/>
                      <a:gd name="T21" fmla="*/ 76 h 791"/>
                      <a:gd name="T22" fmla="*/ 5 w 1769"/>
                      <a:gd name="T23" fmla="*/ 8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w 1769"/>
                      <a:gd name="T37" fmla="*/ 0 h 791"/>
                      <a:gd name="T38" fmla="*/ 1769 w 1769"/>
                      <a:gd name="T39" fmla="*/ 791 h 791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T36" t="T37" r="T38" b="T39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99CC00"/>
                      </a:gs>
                      <a:gs pos="100000">
                        <a:srgbClr val="FFFFFF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</a:endParaRPr>
                  </a:p>
                </p:txBody>
              </p:sp>
            </p:grpSp>
            <p:grpSp>
              <p:nvGrpSpPr>
                <p:cNvPr id="195" name="Group 338"/>
                <p:cNvGrpSpPr>
                  <a:grpSpLocks/>
                </p:cNvGrpSpPr>
                <p:nvPr/>
              </p:nvGrpSpPr>
              <p:grpSpPr bwMode="auto">
                <a:xfrm>
                  <a:off x="4314" y="487"/>
                  <a:ext cx="843" cy="134"/>
                  <a:chOff x="2983" y="1269"/>
                  <a:chExt cx="2150" cy="343"/>
                </a:xfrm>
              </p:grpSpPr>
              <p:sp>
                <p:nvSpPr>
                  <p:cNvPr id="276" name="Freeform 339"/>
                  <p:cNvSpPr>
                    <a:spLocks/>
                  </p:cNvSpPr>
                  <p:nvPr/>
                </p:nvSpPr>
                <p:spPr bwMode="hidden">
                  <a:xfrm rot="-84182">
                    <a:off x="2983" y="1289"/>
                    <a:ext cx="1404" cy="219"/>
                  </a:xfrm>
                  <a:custGeom>
                    <a:avLst/>
                    <a:gdLst>
                      <a:gd name="T0" fmla="*/ 0 w 2736"/>
                      <a:gd name="T1" fmla="*/ 504 h 504"/>
                      <a:gd name="T2" fmla="*/ 864 w 2736"/>
                      <a:gd name="T3" fmla="*/ 168 h 504"/>
                      <a:gd name="T4" fmla="*/ 1776 w 2736"/>
                      <a:gd name="T5" fmla="*/ 24 h 504"/>
                      <a:gd name="T6" fmla="*/ 2736 w 2736"/>
                      <a:gd name="T7" fmla="*/ 24 h 504"/>
                      <a:gd name="T8" fmla="*/ 2720 w 2736"/>
                      <a:gd name="T9" fmla="*/ 103 h 504"/>
                      <a:gd name="T10" fmla="*/ 1764 w 2736"/>
                      <a:gd name="T11" fmla="*/ 103 h 504"/>
                      <a:gd name="T12" fmla="*/ 654 w 2736"/>
                      <a:gd name="T13" fmla="*/ 292 h 504"/>
                      <a:gd name="T14" fmla="*/ 0 w 2736"/>
                      <a:gd name="T15" fmla="*/ 504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736"/>
                      <a:gd name="T25" fmla="*/ 0 h 504"/>
                      <a:gd name="T26" fmla="*/ 2736 w 2736"/>
                      <a:gd name="T27" fmla="*/ 504 h 504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333399"/>
                      </a:gs>
                      <a:gs pos="100000">
                        <a:srgbClr val="99CC00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</a:endParaRPr>
                  </a:p>
                </p:txBody>
              </p:sp>
              <p:sp>
                <p:nvSpPr>
                  <p:cNvPr id="277" name="Freeform 340"/>
                  <p:cNvSpPr>
                    <a:spLocks/>
                  </p:cNvSpPr>
                  <p:nvPr/>
                </p:nvSpPr>
                <p:spPr bwMode="hidden">
                  <a:xfrm rot="-84182">
                    <a:off x="4379" y="1269"/>
                    <a:ext cx="754" cy="343"/>
                  </a:xfrm>
                  <a:custGeom>
                    <a:avLst/>
                    <a:gdLst>
                      <a:gd name="T0" fmla="*/ 5 w 1769"/>
                      <a:gd name="T1" fmla="*/ 8 h 791"/>
                      <a:gd name="T2" fmla="*/ 485 w 1769"/>
                      <a:gd name="T3" fmla="*/ 56 h 791"/>
                      <a:gd name="T4" fmla="*/ 1157 w 1769"/>
                      <a:gd name="T5" fmla="*/ 200 h 791"/>
                      <a:gd name="T6" fmla="*/ 1611 w 1769"/>
                      <a:gd name="T7" fmla="*/ 432 h 791"/>
                      <a:gd name="T8" fmla="*/ 1756 w 1769"/>
                      <a:gd name="T9" fmla="*/ 609 h 791"/>
                      <a:gd name="T10" fmla="*/ 1689 w 1769"/>
                      <a:gd name="T11" fmla="*/ 787 h 791"/>
                      <a:gd name="T12" fmla="*/ 1589 w 1769"/>
                      <a:gd name="T13" fmla="*/ 632 h 791"/>
                      <a:gd name="T14" fmla="*/ 1389 w 1769"/>
                      <a:gd name="T15" fmla="*/ 454 h 791"/>
                      <a:gd name="T16" fmla="*/ 1109 w 1769"/>
                      <a:gd name="T17" fmla="*/ 296 h 791"/>
                      <a:gd name="T18" fmla="*/ 581 w 1769"/>
                      <a:gd name="T19" fmla="*/ 152 h 791"/>
                      <a:gd name="T20" fmla="*/ 0 w 1769"/>
                      <a:gd name="T21" fmla="*/ 76 h 791"/>
                      <a:gd name="T22" fmla="*/ 5 w 1769"/>
                      <a:gd name="T23" fmla="*/ 8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w 1769"/>
                      <a:gd name="T37" fmla="*/ 0 h 791"/>
                      <a:gd name="T38" fmla="*/ 1769 w 1769"/>
                      <a:gd name="T39" fmla="*/ 791 h 791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T36" t="T37" r="T38" b="T39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99CC00"/>
                      </a:gs>
                      <a:gs pos="100000">
                        <a:srgbClr val="FFFFFF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</a:endParaRPr>
                  </a:p>
                </p:txBody>
              </p:sp>
            </p:grpSp>
            <p:grpSp>
              <p:nvGrpSpPr>
                <p:cNvPr id="196" name="Group 341"/>
                <p:cNvGrpSpPr>
                  <a:grpSpLocks/>
                </p:cNvGrpSpPr>
                <p:nvPr/>
              </p:nvGrpSpPr>
              <p:grpSpPr bwMode="auto">
                <a:xfrm>
                  <a:off x="4296" y="349"/>
                  <a:ext cx="737" cy="167"/>
                  <a:chOff x="2938" y="917"/>
                  <a:chExt cx="1879" cy="427"/>
                </a:xfrm>
              </p:grpSpPr>
              <p:sp>
                <p:nvSpPr>
                  <p:cNvPr id="274" name="Freeform 342"/>
                  <p:cNvSpPr>
                    <a:spLocks/>
                  </p:cNvSpPr>
                  <p:nvPr/>
                </p:nvSpPr>
                <p:spPr bwMode="hidden">
                  <a:xfrm rot="-802576">
                    <a:off x="2938" y="1129"/>
                    <a:ext cx="1233" cy="215"/>
                  </a:xfrm>
                  <a:custGeom>
                    <a:avLst/>
                    <a:gdLst>
                      <a:gd name="T0" fmla="*/ 0 w 2736"/>
                      <a:gd name="T1" fmla="*/ 504 h 504"/>
                      <a:gd name="T2" fmla="*/ 864 w 2736"/>
                      <a:gd name="T3" fmla="*/ 168 h 504"/>
                      <a:gd name="T4" fmla="*/ 1776 w 2736"/>
                      <a:gd name="T5" fmla="*/ 24 h 504"/>
                      <a:gd name="T6" fmla="*/ 2736 w 2736"/>
                      <a:gd name="T7" fmla="*/ 24 h 504"/>
                      <a:gd name="T8" fmla="*/ 2720 w 2736"/>
                      <a:gd name="T9" fmla="*/ 103 h 504"/>
                      <a:gd name="T10" fmla="*/ 1764 w 2736"/>
                      <a:gd name="T11" fmla="*/ 103 h 504"/>
                      <a:gd name="T12" fmla="*/ 654 w 2736"/>
                      <a:gd name="T13" fmla="*/ 292 h 504"/>
                      <a:gd name="T14" fmla="*/ 0 w 2736"/>
                      <a:gd name="T15" fmla="*/ 504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736"/>
                      <a:gd name="T25" fmla="*/ 0 h 504"/>
                      <a:gd name="T26" fmla="*/ 2736 w 2736"/>
                      <a:gd name="T27" fmla="*/ 504 h 504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333399"/>
                      </a:gs>
                      <a:gs pos="100000">
                        <a:srgbClr val="99CC00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</a:endParaRPr>
                  </a:p>
                </p:txBody>
              </p:sp>
              <p:sp>
                <p:nvSpPr>
                  <p:cNvPr id="275" name="Freeform 343"/>
                  <p:cNvSpPr>
                    <a:spLocks/>
                  </p:cNvSpPr>
                  <p:nvPr/>
                </p:nvSpPr>
                <p:spPr bwMode="hidden">
                  <a:xfrm rot="-802576">
                    <a:off x="4155" y="917"/>
                    <a:ext cx="662" cy="338"/>
                  </a:xfrm>
                  <a:custGeom>
                    <a:avLst/>
                    <a:gdLst>
                      <a:gd name="T0" fmla="*/ 5 w 1769"/>
                      <a:gd name="T1" fmla="*/ 8 h 791"/>
                      <a:gd name="T2" fmla="*/ 485 w 1769"/>
                      <a:gd name="T3" fmla="*/ 56 h 791"/>
                      <a:gd name="T4" fmla="*/ 1157 w 1769"/>
                      <a:gd name="T5" fmla="*/ 200 h 791"/>
                      <a:gd name="T6" fmla="*/ 1611 w 1769"/>
                      <a:gd name="T7" fmla="*/ 432 h 791"/>
                      <a:gd name="T8" fmla="*/ 1756 w 1769"/>
                      <a:gd name="T9" fmla="*/ 609 h 791"/>
                      <a:gd name="T10" fmla="*/ 1689 w 1769"/>
                      <a:gd name="T11" fmla="*/ 787 h 791"/>
                      <a:gd name="T12" fmla="*/ 1589 w 1769"/>
                      <a:gd name="T13" fmla="*/ 632 h 791"/>
                      <a:gd name="T14" fmla="*/ 1389 w 1769"/>
                      <a:gd name="T15" fmla="*/ 454 h 791"/>
                      <a:gd name="T16" fmla="*/ 1109 w 1769"/>
                      <a:gd name="T17" fmla="*/ 296 h 791"/>
                      <a:gd name="T18" fmla="*/ 581 w 1769"/>
                      <a:gd name="T19" fmla="*/ 152 h 791"/>
                      <a:gd name="T20" fmla="*/ 0 w 1769"/>
                      <a:gd name="T21" fmla="*/ 76 h 791"/>
                      <a:gd name="T22" fmla="*/ 5 w 1769"/>
                      <a:gd name="T23" fmla="*/ 8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w 1769"/>
                      <a:gd name="T37" fmla="*/ 0 h 791"/>
                      <a:gd name="T38" fmla="*/ 1769 w 1769"/>
                      <a:gd name="T39" fmla="*/ 791 h 791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T36" t="T37" r="T38" b="T39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99CC00"/>
                      </a:gs>
                      <a:gs pos="100000">
                        <a:srgbClr val="FFFFFF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</a:endParaRPr>
                  </a:p>
                </p:txBody>
              </p:sp>
            </p:grpSp>
            <p:grpSp>
              <p:nvGrpSpPr>
                <p:cNvPr id="197" name="Group 344"/>
                <p:cNvGrpSpPr>
                  <a:grpSpLocks/>
                </p:cNvGrpSpPr>
                <p:nvPr/>
              </p:nvGrpSpPr>
              <p:grpSpPr bwMode="auto">
                <a:xfrm>
                  <a:off x="3394" y="637"/>
                  <a:ext cx="493" cy="912"/>
                  <a:chOff x="637" y="1653"/>
                  <a:chExt cx="1257" cy="2326"/>
                </a:xfrm>
              </p:grpSpPr>
              <p:sp>
                <p:nvSpPr>
                  <p:cNvPr id="272" name="Freeform 345"/>
                  <p:cNvSpPr>
                    <a:spLocks/>
                  </p:cNvSpPr>
                  <p:nvPr/>
                </p:nvSpPr>
                <p:spPr bwMode="hidden">
                  <a:xfrm rot="18888116" flipH="1">
                    <a:off x="876" y="2359"/>
                    <a:ext cx="1724" cy="312"/>
                  </a:xfrm>
                  <a:custGeom>
                    <a:avLst/>
                    <a:gdLst>
                      <a:gd name="T0" fmla="*/ 0 w 2736"/>
                      <a:gd name="T1" fmla="*/ 504 h 504"/>
                      <a:gd name="T2" fmla="*/ 864 w 2736"/>
                      <a:gd name="T3" fmla="*/ 168 h 504"/>
                      <a:gd name="T4" fmla="*/ 1776 w 2736"/>
                      <a:gd name="T5" fmla="*/ 24 h 504"/>
                      <a:gd name="T6" fmla="*/ 2736 w 2736"/>
                      <a:gd name="T7" fmla="*/ 24 h 504"/>
                      <a:gd name="T8" fmla="*/ 2720 w 2736"/>
                      <a:gd name="T9" fmla="*/ 103 h 504"/>
                      <a:gd name="T10" fmla="*/ 1764 w 2736"/>
                      <a:gd name="T11" fmla="*/ 103 h 504"/>
                      <a:gd name="T12" fmla="*/ 654 w 2736"/>
                      <a:gd name="T13" fmla="*/ 292 h 504"/>
                      <a:gd name="T14" fmla="*/ 0 w 2736"/>
                      <a:gd name="T15" fmla="*/ 504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736"/>
                      <a:gd name="T25" fmla="*/ 0 h 504"/>
                      <a:gd name="T26" fmla="*/ 2736 w 2736"/>
                      <a:gd name="T27" fmla="*/ 504 h 504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99CC00"/>
                      </a:gs>
                      <a:gs pos="100000">
                        <a:srgbClr val="333399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</a:endParaRPr>
                  </a:p>
                </p:txBody>
              </p:sp>
              <p:sp>
                <p:nvSpPr>
                  <p:cNvPr id="273" name="Freeform 346"/>
                  <p:cNvSpPr>
                    <a:spLocks/>
                  </p:cNvSpPr>
                  <p:nvPr/>
                </p:nvSpPr>
                <p:spPr bwMode="hidden">
                  <a:xfrm rot="18888116" flipH="1">
                    <a:off x="419" y="3272"/>
                    <a:ext cx="925" cy="490"/>
                  </a:xfrm>
                  <a:custGeom>
                    <a:avLst/>
                    <a:gdLst>
                      <a:gd name="T0" fmla="*/ 5 w 1769"/>
                      <a:gd name="T1" fmla="*/ 8 h 791"/>
                      <a:gd name="T2" fmla="*/ 485 w 1769"/>
                      <a:gd name="T3" fmla="*/ 56 h 791"/>
                      <a:gd name="T4" fmla="*/ 1157 w 1769"/>
                      <a:gd name="T5" fmla="*/ 200 h 791"/>
                      <a:gd name="T6" fmla="*/ 1611 w 1769"/>
                      <a:gd name="T7" fmla="*/ 432 h 791"/>
                      <a:gd name="T8" fmla="*/ 1756 w 1769"/>
                      <a:gd name="T9" fmla="*/ 609 h 791"/>
                      <a:gd name="T10" fmla="*/ 1689 w 1769"/>
                      <a:gd name="T11" fmla="*/ 787 h 791"/>
                      <a:gd name="T12" fmla="*/ 1589 w 1769"/>
                      <a:gd name="T13" fmla="*/ 632 h 791"/>
                      <a:gd name="T14" fmla="*/ 1389 w 1769"/>
                      <a:gd name="T15" fmla="*/ 454 h 791"/>
                      <a:gd name="T16" fmla="*/ 1109 w 1769"/>
                      <a:gd name="T17" fmla="*/ 296 h 791"/>
                      <a:gd name="T18" fmla="*/ 581 w 1769"/>
                      <a:gd name="T19" fmla="*/ 152 h 791"/>
                      <a:gd name="T20" fmla="*/ 0 w 1769"/>
                      <a:gd name="T21" fmla="*/ 76 h 791"/>
                      <a:gd name="T22" fmla="*/ 5 w 1769"/>
                      <a:gd name="T23" fmla="*/ 8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w 1769"/>
                      <a:gd name="T37" fmla="*/ 0 h 791"/>
                      <a:gd name="T38" fmla="*/ 1769 w 1769"/>
                      <a:gd name="T39" fmla="*/ 791 h 791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T36" t="T37" r="T38" b="T39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99CC00"/>
                      </a:gs>
                      <a:gs pos="100000">
                        <a:srgbClr val="FFFFFF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</a:endParaRPr>
                  </a:p>
                </p:txBody>
              </p:sp>
            </p:grpSp>
            <p:grpSp>
              <p:nvGrpSpPr>
                <p:cNvPr id="198" name="Group 347"/>
                <p:cNvGrpSpPr>
                  <a:grpSpLocks/>
                </p:cNvGrpSpPr>
                <p:nvPr/>
              </p:nvGrpSpPr>
              <p:grpSpPr bwMode="auto">
                <a:xfrm>
                  <a:off x="3142" y="850"/>
                  <a:ext cx="966" cy="522"/>
                  <a:chOff x="-5" y="2196"/>
                  <a:chExt cx="2463" cy="1332"/>
                </a:xfrm>
              </p:grpSpPr>
              <p:sp>
                <p:nvSpPr>
                  <p:cNvPr id="270" name="Freeform 348"/>
                  <p:cNvSpPr>
                    <a:spLocks/>
                  </p:cNvSpPr>
                  <p:nvPr/>
                </p:nvSpPr>
                <p:spPr bwMode="hidden">
                  <a:xfrm rot="19495919" flipH="1">
                    <a:off x="644" y="2196"/>
                    <a:ext cx="1814" cy="347"/>
                  </a:xfrm>
                  <a:custGeom>
                    <a:avLst/>
                    <a:gdLst>
                      <a:gd name="T0" fmla="*/ 0 w 2736"/>
                      <a:gd name="T1" fmla="*/ 504 h 504"/>
                      <a:gd name="T2" fmla="*/ 864 w 2736"/>
                      <a:gd name="T3" fmla="*/ 168 h 504"/>
                      <a:gd name="T4" fmla="*/ 1776 w 2736"/>
                      <a:gd name="T5" fmla="*/ 24 h 504"/>
                      <a:gd name="T6" fmla="*/ 2736 w 2736"/>
                      <a:gd name="T7" fmla="*/ 24 h 504"/>
                      <a:gd name="T8" fmla="*/ 2720 w 2736"/>
                      <a:gd name="T9" fmla="*/ 103 h 504"/>
                      <a:gd name="T10" fmla="*/ 1764 w 2736"/>
                      <a:gd name="T11" fmla="*/ 103 h 504"/>
                      <a:gd name="T12" fmla="*/ 654 w 2736"/>
                      <a:gd name="T13" fmla="*/ 292 h 504"/>
                      <a:gd name="T14" fmla="*/ 0 w 2736"/>
                      <a:gd name="T15" fmla="*/ 504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736"/>
                      <a:gd name="T25" fmla="*/ 0 h 504"/>
                      <a:gd name="T26" fmla="*/ 2736 w 2736"/>
                      <a:gd name="T27" fmla="*/ 504 h 504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99CC00"/>
                      </a:gs>
                      <a:gs pos="100000">
                        <a:srgbClr val="333399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</a:endParaRPr>
                  </a:p>
                </p:txBody>
              </p:sp>
              <p:sp>
                <p:nvSpPr>
                  <p:cNvPr id="271" name="Freeform 349"/>
                  <p:cNvSpPr>
                    <a:spLocks/>
                  </p:cNvSpPr>
                  <p:nvPr/>
                </p:nvSpPr>
                <p:spPr bwMode="hidden">
                  <a:xfrm rot="19495919" flipH="1">
                    <a:off x="-5" y="2983"/>
                    <a:ext cx="974" cy="545"/>
                  </a:xfrm>
                  <a:custGeom>
                    <a:avLst/>
                    <a:gdLst>
                      <a:gd name="T0" fmla="*/ 5 w 1769"/>
                      <a:gd name="T1" fmla="*/ 8 h 791"/>
                      <a:gd name="T2" fmla="*/ 485 w 1769"/>
                      <a:gd name="T3" fmla="*/ 56 h 791"/>
                      <a:gd name="T4" fmla="*/ 1157 w 1769"/>
                      <a:gd name="T5" fmla="*/ 200 h 791"/>
                      <a:gd name="T6" fmla="*/ 1611 w 1769"/>
                      <a:gd name="T7" fmla="*/ 432 h 791"/>
                      <a:gd name="T8" fmla="*/ 1756 w 1769"/>
                      <a:gd name="T9" fmla="*/ 609 h 791"/>
                      <a:gd name="T10" fmla="*/ 1689 w 1769"/>
                      <a:gd name="T11" fmla="*/ 787 h 791"/>
                      <a:gd name="T12" fmla="*/ 1589 w 1769"/>
                      <a:gd name="T13" fmla="*/ 632 h 791"/>
                      <a:gd name="T14" fmla="*/ 1389 w 1769"/>
                      <a:gd name="T15" fmla="*/ 454 h 791"/>
                      <a:gd name="T16" fmla="*/ 1109 w 1769"/>
                      <a:gd name="T17" fmla="*/ 296 h 791"/>
                      <a:gd name="T18" fmla="*/ 581 w 1769"/>
                      <a:gd name="T19" fmla="*/ 152 h 791"/>
                      <a:gd name="T20" fmla="*/ 0 w 1769"/>
                      <a:gd name="T21" fmla="*/ 76 h 791"/>
                      <a:gd name="T22" fmla="*/ 5 w 1769"/>
                      <a:gd name="T23" fmla="*/ 8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w 1769"/>
                      <a:gd name="T37" fmla="*/ 0 h 791"/>
                      <a:gd name="T38" fmla="*/ 1769 w 1769"/>
                      <a:gd name="T39" fmla="*/ 791 h 791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T36" t="T37" r="T38" b="T39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99CC00"/>
                      </a:gs>
                      <a:gs pos="100000">
                        <a:srgbClr val="FFFFFF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</a:endParaRPr>
                  </a:p>
                </p:txBody>
              </p:sp>
            </p:grpSp>
            <p:grpSp>
              <p:nvGrpSpPr>
                <p:cNvPr id="199" name="Group 350"/>
                <p:cNvGrpSpPr>
                  <a:grpSpLocks/>
                </p:cNvGrpSpPr>
                <p:nvPr/>
              </p:nvGrpSpPr>
              <p:grpSpPr bwMode="auto">
                <a:xfrm>
                  <a:off x="3124" y="777"/>
                  <a:ext cx="971" cy="417"/>
                  <a:chOff x="-52" y="2009"/>
                  <a:chExt cx="2477" cy="1064"/>
                </a:xfrm>
              </p:grpSpPr>
              <p:sp>
                <p:nvSpPr>
                  <p:cNvPr id="268" name="Freeform 351"/>
                  <p:cNvSpPr>
                    <a:spLocks/>
                  </p:cNvSpPr>
                  <p:nvPr/>
                </p:nvSpPr>
                <p:spPr bwMode="hidden">
                  <a:xfrm rot="20017085" flipH="1">
                    <a:off x="689" y="2009"/>
                    <a:ext cx="1736" cy="304"/>
                  </a:xfrm>
                  <a:custGeom>
                    <a:avLst/>
                    <a:gdLst>
                      <a:gd name="T0" fmla="*/ 0 w 2736"/>
                      <a:gd name="T1" fmla="*/ 504 h 504"/>
                      <a:gd name="T2" fmla="*/ 864 w 2736"/>
                      <a:gd name="T3" fmla="*/ 168 h 504"/>
                      <a:gd name="T4" fmla="*/ 1776 w 2736"/>
                      <a:gd name="T5" fmla="*/ 24 h 504"/>
                      <a:gd name="T6" fmla="*/ 2736 w 2736"/>
                      <a:gd name="T7" fmla="*/ 24 h 504"/>
                      <a:gd name="T8" fmla="*/ 2720 w 2736"/>
                      <a:gd name="T9" fmla="*/ 103 h 504"/>
                      <a:gd name="T10" fmla="*/ 1764 w 2736"/>
                      <a:gd name="T11" fmla="*/ 103 h 504"/>
                      <a:gd name="T12" fmla="*/ 654 w 2736"/>
                      <a:gd name="T13" fmla="*/ 292 h 504"/>
                      <a:gd name="T14" fmla="*/ 0 w 2736"/>
                      <a:gd name="T15" fmla="*/ 504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736"/>
                      <a:gd name="T25" fmla="*/ 0 h 504"/>
                      <a:gd name="T26" fmla="*/ 2736 w 2736"/>
                      <a:gd name="T27" fmla="*/ 504 h 504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99CC00"/>
                      </a:gs>
                      <a:gs pos="100000">
                        <a:srgbClr val="333399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</a:endParaRPr>
                  </a:p>
                </p:txBody>
              </p:sp>
              <p:sp>
                <p:nvSpPr>
                  <p:cNvPr id="269" name="Freeform 352"/>
                  <p:cNvSpPr>
                    <a:spLocks/>
                  </p:cNvSpPr>
                  <p:nvPr/>
                </p:nvSpPr>
                <p:spPr bwMode="hidden">
                  <a:xfrm rot="20017085" flipH="1">
                    <a:off x="-52" y="2597"/>
                    <a:ext cx="932" cy="476"/>
                  </a:xfrm>
                  <a:custGeom>
                    <a:avLst/>
                    <a:gdLst>
                      <a:gd name="T0" fmla="*/ 5 w 1769"/>
                      <a:gd name="T1" fmla="*/ 8 h 791"/>
                      <a:gd name="T2" fmla="*/ 485 w 1769"/>
                      <a:gd name="T3" fmla="*/ 56 h 791"/>
                      <a:gd name="T4" fmla="*/ 1157 w 1769"/>
                      <a:gd name="T5" fmla="*/ 200 h 791"/>
                      <a:gd name="T6" fmla="*/ 1611 w 1769"/>
                      <a:gd name="T7" fmla="*/ 432 h 791"/>
                      <a:gd name="T8" fmla="*/ 1756 w 1769"/>
                      <a:gd name="T9" fmla="*/ 609 h 791"/>
                      <a:gd name="T10" fmla="*/ 1689 w 1769"/>
                      <a:gd name="T11" fmla="*/ 787 h 791"/>
                      <a:gd name="T12" fmla="*/ 1589 w 1769"/>
                      <a:gd name="T13" fmla="*/ 632 h 791"/>
                      <a:gd name="T14" fmla="*/ 1389 w 1769"/>
                      <a:gd name="T15" fmla="*/ 454 h 791"/>
                      <a:gd name="T16" fmla="*/ 1109 w 1769"/>
                      <a:gd name="T17" fmla="*/ 296 h 791"/>
                      <a:gd name="T18" fmla="*/ 581 w 1769"/>
                      <a:gd name="T19" fmla="*/ 152 h 791"/>
                      <a:gd name="T20" fmla="*/ 0 w 1769"/>
                      <a:gd name="T21" fmla="*/ 76 h 791"/>
                      <a:gd name="T22" fmla="*/ 5 w 1769"/>
                      <a:gd name="T23" fmla="*/ 8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w 1769"/>
                      <a:gd name="T37" fmla="*/ 0 h 791"/>
                      <a:gd name="T38" fmla="*/ 1769 w 1769"/>
                      <a:gd name="T39" fmla="*/ 791 h 791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T36" t="T37" r="T38" b="T39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FFFFFF"/>
                      </a:gs>
                      <a:gs pos="100000">
                        <a:srgbClr val="99CC00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</a:endParaRPr>
                  </a:p>
                </p:txBody>
              </p:sp>
            </p:grpSp>
            <p:grpSp>
              <p:nvGrpSpPr>
                <p:cNvPr id="200" name="Group 353"/>
                <p:cNvGrpSpPr>
                  <a:grpSpLocks/>
                </p:cNvGrpSpPr>
                <p:nvPr/>
              </p:nvGrpSpPr>
              <p:grpSpPr bwMode="auto">
                <a:xfrm>
                  <a:off x="3115" y="700"/>
                  <a:ext cx="969" cy="363"/>
                  <a:chOff x="-74" y="1813"/>
                  <a:chExt cx="2472" cy="927"/>
                </a:xfrm>
              </p:grpSpPr>
              <p:sp>
                <p:nvSpPr>
                  <p:cNvPr id="266" name="Freeform 354"/>
                  <p:cNvSpPr>
                    <a:spLocks/>
                  </p:cNvSpPr>
                  <p:nvPr/>
                </p:nvSpPr>
                <p:spPr bwMode="hidden">
                  <a:xfrm rot="20519637" flipH="1">
                    <a:off x="721" y="1813"/>
                    <a:ext cx="1677" cy="335"/>
                  </a:xfrm>
                  <a:custGeom>
                    <a:avLst/>
                    <a:gdLst>
                      <a:gd name="T0" fmla="*/ 0 w 2736"/>
                      <a:gd name="T1" fmla="*/ 504 h 504"/>
                      <a:gd name="T2" fmla="*/ 864 w 2736"/>
                      <a:gd name="T3" fmla="*/ 168 h 504"/>
                      <a:gd name="T4" fmla="*/ 1776 w 2736"/>
                      <a:gd name="T5" fmla="*/ 24 h 504"/>
                      <a:gd name="T6" fmla="*/ 2736 w 2736"/>
                      <a:gd name="T7" fmla="*/ 24 h 504"/>
                      <a:gd name="T8" fmla="*/ 2720 w 2736"/>
                      <a:gd name="T9" fmla="*/ 103 h 504"/>
                      <a:gd name="T10" fmla="*/ 1764 w 2736"/>
                      <a:gd name="T11" fmla="*/ 103 h 504"/>
                      <a:gd name="T12" fmla="*/ 654 w 2736"/>
                      <a:gd name="T13" fmla="*/ 292 h 504"/>
                      <a:gd name="T14" fmla="*/ 0 w 2736"/>
                      <a:gd name="T15" fmla="*/ 504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736"/>
                      <a:gd name="T25" fmla="*/ 0 h 504"/>
                      <a:gd name="T26" fmla="*/ 2736 w 2736"/>
                      <a:gd name="T27" fmla="*/ 504 h 504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99CC00"/>
                      </a:gs>
                      <a:gs pos="100000">
                        <a:srgbClr val="333399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</a:endParaRPr>
                  </a:p>
                </p:txBody>
              </p:sp>
              <p:sp>
                <p:nvSpPr>
                  <p:cNvPr id="267" name="Freeform 355"/>
                  <p:cNvSpPr>
                    <a:spLocks/>
                  </p:cNvSpPr>
                  <p:nvPr/>
                </p:nvSpPr>
                <p:spPr bwMode="hidden">
                  <a:xfrm rot="20519637" flipH="1">
                    <a:off x="-74" y="2214"/>
                    <a:ext cx="901" cy="526"/>
                  </a:xfrm>
                  <a:custGeom>
                    <a:avLst/>
                    <a:gdLst>
                      <a:gd name="T0" fmla="*/ 5 w 1769"/>
                      <a:gd name="T1" fmla="*/ 8 h 791"/>
                      <a:gd name="T2" fmla="*/ 485 w 1769"/>
                      <a:gd name="T3" fmla="*/ 56 h 791"/>
                      <a:gd name="T4" fmla="*/ 1157 w 1769"/>
                      <a:gd name="T5" fmla="*/ 200 h 791"/>
                      <a:gd name="T6" fmla="*/ 1611 w 1769"/>
                      <a:gd name="T7" fmla="*/ 432 h 791"/>
                      <a:gd name="T8" fmla="*/ 1756 w 1769"/>
                      <a:gd name="T9" fmla="*/ 609 h 791"/>
                      <a:gd name="T10" fmla="*/ 1689 w 1769"/>
                      <a:gd name="T11" fmla="*/ 787 h 791"/>
                      <a:gd name="T12" fmla="*/ 1589 w 1769"/>
                      <a:gd name="T13" fmla="*/ 632 h 791"/>
                      <a:gd name="T14" fmla="*/ 1389 w 1769"/>
                      <a:gd name="T15" fmla="*/ 454 h 791"/>
                      <a:gd name="T16" fmla="*/ 1109 w 1769"/>
                      <a:gd name="T17" fmla="*/ 296 h 791"/>
                      <a:gd name="T18" fmla="*/ 581 w 1769"/>
                      <a:gd name="T19" fmla="*/ 152 h 791"/>
                      <a:gd name="T20" fmla="*/ 0 w 1769"/>
                      <a:gd name="T21" fmla="*/ 76 h 791"/>
                      <a:gd name="T22" fmla="*/ 5 w 1769"/>
                      <a:gd name="T23" fmla="*/ 8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w 1769"/>
                      <a:gd name="T37" fmla="*/ 0 h 791"/>
                      <a:gd name="T38" fmla="*/ 1769 w 1769"/>
                      <a:gd name="T39" fmla="*/ 791 h 791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T36" t="T37" r="T38" b="T39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FFFFFF"/>
                      </a:gs>
                      <a:gs pos="100000">
                        <a:srgbClr val="99CC00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</a:endParaRPr>
                  </a:p>
                </p:txBody>
              </p:sp>
            </p:grpSp>
            <p:grpSp>
              <p:nvGrpSpPr>
                <p:cNvPr id="201" name="Group 356"/>
                <p:cNvGrpSpPr>
                  <a:grpSpLocks/>
                </p:cNvGrpSpPr>
                <p:nvPr/>
              </p:nvGrpSpPr>
              <p:grpSpPr bwMode="auto">
                <a:xfrm>
                  <a:off x="3153" y="613"/>
                  <a:ext cx="918" cy="257"/>
                  <a:chOff x="22" y="1591"/>
                  <a:chExt cx="2342" cy="657"/>
                </a:xfrm>
              </p:grpSpPr>
              <p:sp>
                <p:nvSpPr>
                  <p:cNvPr id="264" name="Freeform 357"/>
                  <p:cNvSpPr>
                    <a:spLocks/>
                  </p:cNvSpPr>
                  <p:nvPr/>
                </p:nvSpPr>
                <p:spPr bwMode="hidden">
                  <a:xfrm rot="21136207" flipH="1">
                    <a:off x="819" y="1591"/>
                    <a:ext cx="1545" cy="312"/>
                  </a:xfrm>
                  <a:custGeom>
                    <a:avLst/>
                    <a:gdLst>
                      <a:gd name="T0" fmla="*/ 0 w 2736"/>
                      <a:gd name="T1" fmla="*/ 504 h 504"/>
                      <a:gd name="T2" fmla="*/ 864 w 2736"/>
                      <a:gd name="T3" fmla="*/ 168 h 504"/>
                      <a:gd name="T4" fmla="*/ 1776 w 2736"/>
                      <a:gd name="T5" fmla="*/ 24 h 504"/>
                      <a:gd name="T6" fmla="*/ 2736 w 2736"/>
                      <a:gd name="T7" fmla="*/ 24 h 504"/>
                      <a:gd name="T8" fmla="*/ 2720 w 2736"/>
                      <a:gd name="T9" fmla="*/ 103 h 504"/>
                      <a:gd name="T10" fmla="*/ 1764 w 2736"/>
                      <a:gd name="T11" fmla="*/ 103 h 504"/>
                      <a:gd name="T12" fmla="*/ 654 w 2736"/>
                      <a:gd name="T13" fmla="*/ 292 h 504"/>
                      <a:gd name="T14" fmla="*/ 0 w 2736"/>
                      <a:gd name="T15" fmla="*/ 504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736"/>
                      <a:gd name="T25" fmla="*/ 0 h 504"/>
                      <a:gd name="T26" fmla="*/ 2736 w 2736"/>
                      <a:gd name="T27" fmla="*/ 504 h 504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99CC00"/>
                      </a:gs>
                      <a:gs pos="100000">
                        <a:srgbClr val="333399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</a:endParaRPr>
                  </a:p>
                </p:txBody>
              </p:sp>
              <p:sp>
                <p:nvSpPr>
                  <p:cNvPr id="265" name="Freeform 358"/>
                  <p:cNvSpPr>
                    <a:spLocks/>
                  </p:cNvSpPr>
                  <p:nvPr/>
                </p:nvSpPr>
                <p:spPr bwMode="hidden">
                  <a:xfrm rot="21136207" flipH="1">
                    <a:off x="22" y="1759"/>
                    <a:ext cx="830" cy="489"/>
                  </a:xfrm>
                  <a:custGeom>
                    <a:avLst/>
                    <a:gdLst>
                      <a:gd name="T0" fmla="*/ 5 w 1769"/>
                      <a:gd name="T1" fmla="*/ 8 h 791"/>
                      <a:gd name="T2" fmla="*/ 485 w 1769"/>
                      <a:gd name="T3" fmla="*/ 56 h 791"/>
                      <a:gd name="T4" fmla="*/ 1157 w 1769"/>
                      <a:gd name="T5" fmla="*/ 200 h 791"/>
                      <a:gd name="T6" fmla="*/ 1611 w 1769"/>
                      <a:gd name="T7" fmla="*/ 432 h 791"/>
                      <a:gd name="T8" fmla="*/ 1756 w 1769"/>
                      <a:gd name="T9" fmla="*/ 609 h 791"/>
                      <a:gd name="T10" fmla="*/ 1689 w 1769"/>
                      <a:gd name="T11" fmla="*/ 787 h 791"/>
                      <a:gd name="T12" fmla="*/ 1589 w 1769"/>
                      <a:gd name="T13" fmla="*/ 632 h 791"/>
                      <a:gd name="T14" fmla="*/ 1389 w 1769"/>
                      <a:gd name="T15" fmla="*/ 454 h 791"/>
                      <a:gd name="T16" fmla="*/ 1109 w 1769"/>
                      <a:gd name="T17" fmla="*/ 296 h 791"/>
                      <a:gd name="T18" fmla="*/ 581 w 1769"/>
                      <a:gd name="T19" fmla="*/ 152 h 791"/>
                      <a:gd name="T20" fmla="*/ 0 w 1769"/>
                      <a:gd name="T21" fmla="*/ 76 h 791"/>
                      <a:gd name="T22" fmla="*/ 5 w 1769"/>
                      <a:gd name="T23" fmla="*/ 8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w 1769"/>
                      <a:gd name="T37" fmla="*/ 0 h 791"/>
                      <a:gd name="T38" fmla="*/ 1769 w 1769"/>
                      <a:gd name="T39" fmla="*/ 791 h 791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T36" t="T37" r="T38" b="T39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FFFFFF"/>
                      </a:gs>
                      <a:gs pos="100000">
                        <a:srgbClr val="99CC00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</a:endParaRPr>
                  </a:p>
                </p:txBody>
              </p:sp>
            </p:grpSp>
            <p:grpSp>
              <p:nvGrpSpPr>
                <p:cNvPr id="202" name="Group 359"/>
                <p:cNvGrpSpPr>
                  <a:grpSpLocks/>
                </p:cNvGrpSpPr>
                <p:nvPr/>
              </p:nvGrpSpPr>
              <p:grpSpPr bwMode="auto">
                <a:xfrm>
                  <a:off x="3218" y="556"/>
                  <a:ext cx="843" cy="134"/>
                  <a:chOff x="189" y="1446"/>
                  <a:chExt cx="2150" cy="343"/>
                </a:xfrm>
              </p:grpSpPr>
              <p:sp>
                <p:nvSpPr>
                  <p:cNvPr id="262" name="Freeform 360"/>
                  <p:cNvSpPr>
                    <a:spLocks/>
                  </p:cNvSpPr>
                  <p:nvPr/>
                </p:nvSpPr>
                <p:spPr bwMode="hidden">
                  <a:xfrm rot="84182" flipH="1">
                    <a:off x="935" y="1466"/>
                    <a:ext cx="1404" cy="219"/>
                  </a:xfrm>
                  <a:custGeom>
                    <a:avLst/>
                    <a:gdLst>
                      <a:gd name="T0" fmla="*/ 0 w 2736"/>
                      <a:gd name="T1" fmla="*/ 504 h 504"/>
                      <a:gd name="T2" fmla="*/ 864 w 2736"/>
                      <a:gd name="T3" fmla="*/ 168 h 504"/>
                      <a:gd name="T4" fmla="*/ 1776 w 2736"/>
                      <a:gd name="T5" fmla="*/ 24 h 504"/>
                      <a:gd name="T6" fmla="*/ 2736 w 2736"/>
                      <a:gd name="T7" fmla="*/ 24 h 504"/>
                      <a:gd name="T8" fmla="*/ 2720 w 2736"/>
                      <a:gd name="T9" fmla="*/ 103 h 504"/>
                      <a:gd name="T10" fmla="*/ 1764 w 2736"/>
                      <a:gd name="T11" fmla="*/ 103 h 504"/>
                      <a:gd name="T12" fmla="*/ 654 w 2736"/>
                      <a:gd name="T13" fmla="*/ 292 h 504"/>
                      <a:gd name="T14" fmla="*/ 0 w 2736"/>
                      <a:gd name="T15" fmla="*/ 504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736"/>
                      <a:gd name="T25" fmla="*/ 0 h 504"/>
                      <a:gd name="T26" fmla="*/ 2736 w 2736"/>
                      <a:gd name="T27" fmla="*/ 504 h 504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99CC00"/>
                      </a:gs>
                      <a:gs pos="100000">
                        <a:srgbClr val="333399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</a:endParaRPr>
                  </a:p>
                </p:txBody>
              </p:sp>
              <p:sp>
                <p:nvSpPr>
                  <p:cNvPr id="263" name="Freeform 361"/>
                  <p:cNvSpPr>
                    <a:spLocks/>
                  </p:cNvSpPr>
                  <p:nvPr/>
                </p:nvSpPr>
                <p:spPr bwMode="hidden">
                  <a:xfrm rot="84182" flipH="1">
                    <a:off x="189" y="1446"/>
                    <a:ext cx="754" cy="343"/>
                  </a:xfrm>
                  <a:custGeom>
                    <a:avLst/>
                    <a:gdLst>
                      <a:gd name="T0" fmla="*/ 5 w 1769"/>
                      <a:gd name="T1" fmla="*/ 8 h 791"/>
                      <a:gd name="T2" fmla="*/ 485 w 1769"/>
                      <a:gd name="T3" fmla="*/ 56 h 791"/>
                      <a:gd name="T4" fmla="*/ 1157 w 1769"/>
                      <a:gd name="T5" fmla="*/ 200 h 791"/>
                      <a:gd name="T6" fmla="*/ 1611 w 1769"/>
                      <a:gd name="T7" fmla="*/ 432 h 791"/>
                      <a:gd name="T8" fmla="*/ 1756 w 1769"/>
                      <a:gd name="T9" fmla="*/ 609 h 791"/>
                      <a:gd name="T10" fmla="*/ 1689 w 1769"/>
                      <a:gd name="T11" fmla="*/ 787 h 791"/>
                      <a:gd name="T12" fmla="*/ 1589 w 1769"/>
                      <a:gd name="T13" fmla="*/ 632 h 791"/>
                      <a:gd name="T14" fmla="*/ 1389 w 1769"/>
                      <a:gd name="T15" fmla="*/ 454 h 791"/>
                      <a:gd name="T16" fmla="*/ 1109 w 1769"/>
                      <a:gd name="T17" fmla="*/ 296 h 791"/>
                      <a:gd name="T18" fmla="*/ 581 w 1769"/>
                      <a:gd name="T19" fmla="*/ 152 h 791"/>
                      <a:gd name="T20" fmla="*/ 0 w 1769"/>
                      <a:gd name="T21" fmla="*/ 76 h 791"/>
                      <a:gd name="T22" fmla="*/ 5 w 1769"/>
                      <a:gd name="T23" fmla="*/ 8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w 1769"/>
                      <a:gd name="T37" fmla="*/ 0 h 791"/>
                      <a:gd name="T38" fmla="*/ 1769 w 1769"/>
                      <a:gd name="T39" fmla="*/ 791 h 791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T36" t="T37" r="T38" b="T39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FFFFFF"/>
                      </a:gs>
                      <a:gs pos="100000">
                        <a:srgbClr val="99CC00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</a:endParaRPr>
                  </a:p>
                </p:txBody>
              </p:sp>
            </p:grpSp>
            <p:grpSp>
              <p:nvGrpSpPr>
                <p:cNvPr id="203" name="Group 362"/>
                <p:cNvGrpSpPr>
                  <a:grpSpLocks/>
                </p:cNvGrpSpPr>
                <p:nvPr/>
              </p:nvGrpSpPr>
              <p:grpSpPr bwMode="auto">
                <a:xfrm>
                  <a:off x="3342" y="418"/>
                  <a:ext cx="737" cy="167"/>
                  <a:chOff x="505" y="1094"/>
                  <a:chExt cx="1879" cy="427"/>
                </a:xfrm>
              </p:grpSpPr>
              <p:sp>
                <p:nvSpPr>
                  <p:cNvPr id="260" name="Freeform 363"/>
                  <p:cNvSpPr>
                    <a:spLocks/>
                  </p:cNvSpPr>
                  <p:nvPr/>
                </p:nvSpPr>
                <p:spPr bwMode="hidden">
                  <a:xfrm rot="802576" flipH="1">
                    <a:off x="1151" y="1306"/>
                    <a:ext cx="1233" cy="215"/>
                  </a:xfrm>
                  <a:custGeom>
                    <a:avLst/>
                    <a:gdLst>
                      <a:gd name="T0" fmla="*/ 0 w 2736"/>
                      <a:gd name="T1" fmla="*/ 504 h 504"/>
                      <a:gd name="T2" fmla="*/ 864 w 2736"/>
                      <a:gd name="T3" fmla="*/ 168 h 504"/>
                      <a:gd name="T4" fmla="*/ 1776 w 2736"/>
                      <a:gd name="T5" fmla="*/ 24 h 504"/>
                      <a:gd name="T6" fmla="*/ 2736 w 2736"/>
                      <a:gd name="T7" fmla="*/ 24 h 504"/>
                      <a:gd name="T8" fmla="*/ 2720 w 2736"/>
                      <a:gd name="T9" fmla="*/ 103 h 504"/>
                      <a:gd name="T10" fmla="*/ 1764 w 2736"/>
                      <a:gd name="T11" fmla="*/ 103 h 504"/>
                      <a:gd name="T12" fmla="*/ 654 w 2736"/>
                      <a:gd name="T13" fmla="*/ 292 h 504"/>
                      <a:gd name="T14" fmla="*/ 0 w 2736"/>
                      <a:gd name="T15" fmla="*/ 504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736"/>
                      <a:gd name="T25" fmla="*/ 0 h 504"/>
                      <a:gd name="T26" fmla="*/ 2736 w 2736"/>
                      <a:gd name="T27" fmla="*/ 504 h 504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99CC00"/>
                      </a:gs>
                      <a:gs pos="100000">
                        <a:srgbClr val="333399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</a:endParaRPr>
                  </a:p>
                </p:txBody>
              </p:sp>
              <p:sp>
                <p:nvSpPr>
                  <p:cNvPr id="261" name="Freeform 364"/>
                  <p:cNvSpPr>
                    <a:spLocks/>
                  </p:cNvSpPr>
                  <p:nvPr/>
                </p:nvSpPr>
                <p:spPr bwMode="hidden">
                  <a:xfrm rot="802576" flipH="1">
                    <a:off x="505" y="1094"/>
                    <a:ext cx="662" cy="338"/>
                  </a:xfrm>
                  <a:custGeom>
                    <a:avLst/>
                    <a:gdLst>
                      <a:gd name="T0" fmla="*/ 5 w 1769"/>
                      <a:gd name="T1" fmla="*/ 8 h 791"/>
                      <a:gd name="T2" fmla="*/ 485 w 1769"/>
                      <a:gd name="T3" fmla="*/ 56 h 791"/>
                      <a:gd name="T4" fmla="*/ 1157 w 1769"/>
                      <a:gd name="T5" fmla="*/ 200 h 791"/>
                      <a:gd name="T6" fmla="*/ 1611 w 1769"/>
                      <a:gd name="T7" fmla="*/ 432 h 791"/>
                      <a:gd name="T8" fmla="*/ 1756 w 1769"/>
                      <a:gd name="T9" fmla="*/ 609 h 791"/>
                      <a:gd name="T10" fmla="*/ 1689 w 1769"/>
                      <a:gd name="T11" fmla="*/ 787 h 791"/>
                      <a:gd name="T12" fmla="*/ 1589 w 1769"/>
                      <a:gd name="T13" fmla="*/ 632 h 791"/>
                      <a:gd name="T14" fmla="*/ 1389 w 1769"/>
                      <a:gd name="T15" fmla="*/ 454 h 791"/>
                      <a:gd name="T16" fmla="*/ 1109 w 1769"/>
                      <a:gd name="T17" fmla="*/ 296 h 791"/>
                      <a:gd name="T18" fmla="*/ 581 w 1769"/>
                      <a:gd name="T19" fmla="*/ 152 h 791"/>
                      <a:gd name="T20" fmla="*/ 0 w 1769"/>
                      <a:gd name="T21" fmla="*/ 76 h 791"/>
                      <a:gd name="T22" fmla="*/ 5 w 1769"/>
                      <a:gd name="T23" fmla="*/ 8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w 1769"/>
                      <a:gd name="T37" fmla="*/ 0 h 791"/>
                      <a:gd name="T38" fmla="*/ 1769 w 1769"/>
                      <a:gd name="T39" fmla="*/ 791 h 791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T36" t="T37" r="T38" b="T39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FFFFFF"/>
                      </a:gs>
                      <a:gs pos="100000">
                        <a:srgbClr val="99CC00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</a:endParaRPr>
                  </a:p>
                </p:txBody>
              </p:sp>
            </p:grpSp>
            <p:grpSp>
              <p:nvGrpSpPr>
                <p:cNvPr id="204" name="Group 365"/>
                <p:cNvGrpSpPr>
                  <a:grpSpLocks/>
                </p:cNvGrpSpPr>
                <p:nvPr/>
              </p:nvGrpSpPr>
              <p:grpSpPr bwMode="auto">
                <a:xfrm>
                  <a:off x="3386" y="341"/>
                  <a:ext cx="725" cy="218"/>
                  <a:chOff x="616" y="899"/>
                  <a:chExt cx="1850" cy="554"/>
                </a:xfrm>
              </p:grpSpPr>
              <p:sp>
                <p:nvSpPr>
                  <p:cNvPr id="258" name="Freeform 366"/>
                  <p:cNvSpPr>
                    <a:spLocks/>
                  </p:cNvSpPr>
                  <p:nvPr/>
                </p:nvSpPr>
                <p:spPr bwMode="hidden">
                  <a:xfrm rot="1277471" flipH="1">
                    <a:off x="1233" y="1238"/>
                    <a:ext cx="1233" cy="215"/>
                  </a:xfrm>
                  <a:custGeom>
                    <a:avLst/>
                    <a:gdLst>
                      <a:gd name="T0" fmla="*/ 0 w 2736"/>
                      <a:gd name="T1" fmla="*/ 504 h 504"/>
                      <a:gd name="T2" fmla="*/ 864 w 2736"/>
                      <a:gd name="T3" fmla="*/ 168 h 504"/>
                      <a:gd name="T4" fmla="*/ 1776 w 2736"/>
                      <a:gd name="T5" fmla="*/ 24 h 504"/>
                      <a:gd name="T6" fmla="*/ 2736 w 2736"/>
                      <a:gd name="T7" fmla="*/ 24 h 504"/>
                      <a:gd name="T8" fmla="*/ 2720 w 2736"/>
                      <a:gd name="T9" fmla="*/ 103 h 504"/>
                      <a:gd name="T10" fmla="*/ 1764 w 2736"/>
                      <a:gd name="T11" fmla="*/ 103 h 504"/>
                      <a:gd name="T12" fmla="*/ 654 w 2736"/>
                      <a:gd name="T13" fmla="*/ 292 h 504"/>
                      <a:gd name="T14" fmla="*/ 0 w 2736"/>
                      <a:gd name="T15" fmla="*/ 504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736"/>
                      <a:gd name="T25" fmla="*/ 0 h 504"/>
                      <a:gd name="T26" fmla="*/ 2736 w 2736"/>
                      <a:gd name="T27" fmla="*/ 504 h 504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99CC00"/>
                      </a:gs>
                      <a:gs pos="100000">
                        <a:srgbClr val="333399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</a:endParaRPr>
                  </a:p>
                </p:txBody>
              </p:sp>
              <p:sp>
                <p:nvSpPr>
                  <p:cNvPr id="259" name="Freeform 367"/>
                  <p:cNvSpPr>
                    <a:spLocks/>
                  </p:cNvSpPr>
                  <p:nvPr/>
                </p:nvSpPr>
                <p:spPr bwMode="hidden">
                  <a:xfrm rot="1277471" flipH="1">
                    <a:off x="616" y="899"/>
                    <a:ext cx="662" cy="338"/>
                  </a:xfrm>
                  <a:custGeom>
                    <a:avLst/>
                    <a:gdLst>
                      <a:gd name="T0" fmla="*/ 5 w 1769"/>
                      <a:gd name="T1" fmla="*/ 8 h 791"/>
                      <a:gd name="T2" fmla="*/ 485 w 1769"/>
                      <a:gd name="T3" fmla="*/ 56 h 791"/>
                      <a:gd name="T4" fmla="*/ 1157 w 1769"/>
                      <a:gd name="T5" fmla="*/ 200 h 791"/>
                      <a:gd name="T6" fmla="*/ 1611 w 1769"/>
                      <a:gd name="T7" fmla="*/ 432 h 791"/>
                      <a:gd name="T8" fmla="*/ 1756 w 1769"/>
                      <a:gd name="T9" fmla="*/ 609 h 791"/>
                      <a:gd name="T10" fmla="*/ 1689 w 1769"/>
                      <a:gd name="T11" fmla="*/ 787 h 791"/>
                      <a:gd name="T12" fmla="*/ 1589 w 1769"/>
                      <a:gd name="T13" fmla="*/ 632 h 791"/>
                      <a:gd name="T14" fmla="*/ 1389 w 1769"/>
                      <a:gd name="T15" fmla="*/ 454 h 791"/>
                      <a:gd name="T16" fmla="*/ 1109 w 1769"/>
                      <a:gd name="T17" fmla="*/ 296 h 791"/>
                      <a:gd name="T18" fmla="*/ 581 w 1769"/>
                      <a:gd name="T19" fmla="*/ 152 h 791"/>
                      <a:gd name="T20" fmla="*/ 0 w 1769"/>
                      <a:gd name="T21" fmla="*/ 76 h 791"/>
                      <a:gd name="T22" fmla="*/ 5 w 1769"/>
                      <a:gd name="T23" fmla="*/ 8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w 1769"/>
                      <a:gd name="T37" fmla="*/ 0 h 791"/>
                      <a:gd name="T38" fmla="*/ 1769 w 1769"/>
                      <a:gd name="T39" fmla="*/ 791 h 791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T36" t="T37" r="T38" b="T39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FFFFFF"/>
                      </a:gs>
                      <a:gs pos="100000">
                        <a:srgbClr val="99CC00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</a:endParaRPr>
                  </a:p>
                </p:txBody>
              </p:sp>
            </p:grpSp>
            <p:grpSp>
              <p:nvGrpSpPr>
                <p:cNvPr id="205" name="Group 368"/>
                <p:cNvGrpSpPr>
                  <a:grpSpLocks/>
                </p:cNvGrpSpPr>
                <p:nvPr/>
              </p:nvGrpSpPr>
              <p:grpSpPr bwMode="auto">
                <a:xfrm>
                  <a:off x="3472" y="231"/>
                  <a:ext cx="693" cy="291"/>
                  <a:chOff x="3472" y="231"/>
                  <a:chExt cx="693" cy="291"/>
                </a:xfrm>
              </p:grpSpPr>
              <p:sp>
                <p:nvSpPr>
                  <p:cNvPr id="256" name="Freeform 369"/>
                  <p:cNvSpPr>
                    <a:spLocks/>
                  </p:cNvSpPr>
                  <p:nvPr/>
                </p:nvSpPr>
                <p:spPr bwMode="hidden">
                  <a:xfrm rot="2028410" flipH="1">
                    <a:off x="3681" y="438"/>
                    <a:ext cx="484" cy="84"/>
                  </a:xfrm>
                  <a:custGeom>
                    <a:avLst/>
                    <a:gdLst>
                      <a:gd name="T0" fmla="*/ 0 w 2736"/>
                      <a:gd name="T1" fmla="*/ 504 h 504"/>
                      <a:gd name="T2" fmla="*/ 864 w 2736"/>
                      <a:gd name="T3" fmla="*/ 168 h 504"/>
                      <a:gd name="T4" fmla="*/ 1776 w 2736"/>
                      <a:gd name="T5" fmla="*/ 24 h 504"/>
                      <a:gd name="T6" fmla="*/ 2736 w 2736"/>
                      <a:gd name="T7" fmla="*/ 24 h 504"/>
                      <a:gd name="T8" fmla="*/ 2720 w 2736"/>
                      <a:gd name="T9" fmla="*/ 103 h 504"/>
                      <a:gd name="T10" fmla="*/ 1764 w 2736"/>
                      <a:gd name="T11" fmla="*/ 103 h 504"/>
                      <a:gd name="T12" fmla="*/ 654 w 2736"/>
                      <a:gd name="T13" fmla="*/ 292 h 504"/>
                      <a:gd name="T14" fmla="*/ 0 w 2736"/>
                      <a:gd name="T15" fmla="*/ 504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736"/>
                      <a:gd name="T25" fmla="*/ 0 h 504"/>
                      <a:gd name="T26" fmla="*/ 2736 w 2736"/>
                      <a:gd name="T27" fmla="*/ 504 h 504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99CC00"/>
                      </a:gs>
                      <a:gs pos="100000">
                        <a:srgbClr val="333399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</a:endParaRPr>
                  </a:p>
                </p:txBody>
              </p:sp>
              <p:sp>
                <p:nvSpPr>
                  <p:cNvPr id="257" name="Freeform 370"/>
                  <p:cNvSpPr>
                    <a:spLocks/>
                  </p:cNvSpPr>
                  <p:nvPr/>
                </p:nvSpPr>
                <p:spPr bwMode="hidden">
                  <a:xfrm rot="2028410" flipH="1">
                    <a:off x="3472" y="231"/>
                    <a:ext cx="260" cy="132"/>
                  </a:xfrm>
                  <a:custGeom>
                    <a:avLst/>
                    <a:gdLst>
                      <a:gd name="T0" fmla="*/ 5 w 1769"/>
                      <a:gd name="T1" fmla="*/ 8 h 791"/>
                      <a:gd name="T2" fmla="*/ 485 w 1769"/>
                      <a:gd name="T3" fmla="*/ 56 h 791"/>
                      <a:gd name="T4" fmla="*/ 1157 w 1769"/>
                      <a:gd name="T5" fmla="*/ 200 h 791"/>
                      <a:gd name="T6" fmla="*/ 1611 w 1769"/>
                      <a:gd name="T7" fmla="*/ 432 h 791"/>
                      <a:gd name="T8" fmla="*/ 1756 w 1769"/>
                      <a:gd name="T9" fmla="*/ 609 h 791"/>
                      <a:gd name="T10" fmla="*/ 1689 w 1769"/>
                      <a:gd name="T11" fmla="*/ 787 h 791"/>
                      <a:gd name="T12" fmla="*/ 1589 w 1769"/>
                      <a:gd name="T13" fmla="*/ 632 h 791"/>
                      <a:gd name="T14" fmla="*/ 1389 w 1769"/>
                      <a:gd name="T15" fmla="*/ 454 h 791"/>
                      <a:gd name="T16" fmla="*/ 1109 w 1769"/>
                      <a:gd name="T17" fmla="*/ 296 h 791"/>
                      <a:gd name="T18" fmla="*/ 581 w 1769"/>
                      <a:gd name="T19" fmla="*/ 152 h 791"/>
                      <a:gd name="T20" fmla="*/ 0 w 1769"/>
                      <a:gd name="T21" fmla="*/ 76 h 791"/>
                      <a:gd name="T22" fmla="*/ 5 w 1769"/>
                      <a:gd name="T23" fmla="*/ 8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w 1769"/>
                      <a:gd name="T37" fmla="*/ 0 h 791"/>
                      <a:gd name="T38" fmla="*/ 1769 w 1769"/>
                      <a:gd name="T39" fmla="*/ 791 h 791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T36" t="T37" r="T38" b="T39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FFFFFF"/>
                      </a:gs>
                      <a:gs pos="100000">
                        <a:srgbClr val="99CC00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</a:endParaRPr>
                  </a:p>
                </p:txBody>
              </p:sp>
            </p:grpSp>
            <p:grpSp>
              <p:nvGrpSpPr>
                <p:cNvPr id="206" name="Group 371"/>
                <p:cNvGrpSpPr>
                  <a:grpSpLocks/>
                </p:cNvGrpSpPr>
                <p:nvPr/>
              </p:nvGrpSpPr>
              <p:grpSpPr bwMode="auto">
                <a:xfrm>
                  <a:off x="3554" y="118"/>
                  <a:ext cx="664" cy="349"/>
                  <a:chOff x="3554" y="118"/>
                  <a:chExt cx="664" cy="349"/>
                </a:xfrm>
              </p:grpSpPr>
              <p:sp>
                <p:nvSpPr>
                  <p:cNvPr id="254" name="Freeform 372"/>
                  <p:cNvSpPr>
                    <a:spLocks/>
                  </p:cNvSpPr>
                  <p:nvPr/>
                </p:nvSpPr>
                <p:spPr bwMode="hidden">
                  <a:xfrm rot="2664424" flipH="1">
                    <a:off x="3727" y="383"/>
                    <a:ext cx="491" cy="84"/>
                  </a:xfrm>
                  <a:custGeom>
                    <a:avLst/>
                    <a:gdLst>
                      <a:gd name="T0" fmla="*/ 0 w 2736"/>
                      <a:gd name="T1" fmla="*/ 504 h 504"/>
                      <a:gd name="T2" fmla="*/ 864 w 2736"/>
                      <a:gd name="T3" fmla="*/ 168 h 504"/>
                      <a:gd name="T4" fmla="*/ 1776 w 2736"/>
                      <a:gd name="T5" fmla="*/ 24 h 504"/>
                      <a:gd name="T6" fmla="*/ 2736 w 2736"/>
                      <a:gd name="T7" fmla="*/ 24 h 504"/>
                      <a:gd name="T8" fmla="*/ 2720 w 2736"/>
                      <a:gd name="T9" fmla="*/ 103 h 504"/>
                      <a:gd name="T10" fmla="*/ 1764 w 2736"/>
                      <a:gd name="T11" fmla="*/ 103 h 504"/>
                      <a:gd name="T12" fmla="*/ 654 w 2736"/>
                      <a:gd name="T13" fmla="*/ 292 h 504"/>
                      <a:gd name="T14" fmla="*/ 0 w 2736"/>
                      <a:gd name="T15" fmla="*/ 504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736"/>
                      <a:gd name="T25" fmla="*/ 0 h 504"/>
                      <a:gd name="T26" fmla="*/ 2736 w 2736"/>
                      <a:gd name="T27" fmla="*/ 504 h 504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99CC00"/>
                      </a:gs>
                      <a:gs pos="100000">
                        <a:srgbClr val="333399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</a:endParaRPr>
                  </a:p>
                </p:txBody>
              </p:sp>
              <p:sp>
                <p:nvSpPr>
                  <p:cNvPr id="255" name="Freeform 373"/>
                  <p:cNvSpPr>
                    <a:spLocks/>
                  </p:cNvSpPr>
                  <p:nvPr/>
                </p:nvSpPr>
                <p:spPr bwMode="hidden">
                  <a:xfrm rot="2664424" flipH="1">
                    <a:off x="3554" y="118"/>
                    <a:ext cx="264" cy="132"/>
                  </a:xfrm>
                  <a:custGeom>
                    <a:avLst/>
                    <a:gdLst>
                      <a:gd name="T0" fmla="*/ 5 w 1769"/>
                      <a:gd name="T1" fmla="*/ 8 h 791"/>
                      <a:gd name="T2" fmla="*/ 485 w 1769"/>
                      <a:gd name="T3" fmla="*/ 56 h 791"/>
                      <a:gd name="T4" fmla="*/ 1157 w 1769"/>
                      <a:gd name="T5" fmla="*/ 200 h 791"/>
                      <a:gd name="T6" fmla="*/ 1611 w 1769"/>
                      <a:gd name="T7" fmla="*/ 432 h 791"/>
                      <a:gd name="T8" fmla="*/ 1756 w 1769"/>
                      <a:gd name="T9" fmla="*/ 609 h 791"/>
                      <a:gd name="T10" fmla="*/ 1689 w 1769"/>
                      <a:gd name="T11" fmla="*/ 787 h 791"/>
                      <a:gd name="T12" fmla="*/ 1589 w 1769"/>
                      <a:gd name="T13" fmla="*/ 632 h 791"/>
                      <a:gd name="T14" fmla="*/ 1389 w 1769"/>
                      <a:gd name="T15" fmla="*/ 454 h 791"/>
                      <a:gd name="T16" fmla="*/ 1109 w 1769"/>
                      <a:gd name="T17" fmla="*/ 296 h 791"/>
                      <a:gd name="T18" fmla="*/ 581 w 1769"/>
                      <a:gd name="T19" fmla="*/ 152 h 791"/>
                      <a:gd name="T20" fmla="*/ 0 w 1769"/>
                      <a:gd name="T21" fmla="*/ 76 h 791"/>
                      <a:gd name="T22" fmla="*/ 5 w 1769"/>
                      <a:gd name="T23" fmla="*/ 8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w 1769"/>
                      <a:gd name="T37" fmla="*/ 0 h 791"/>
                      <a:gd name="T38" fmla="*/ 1769 w 1769"/>
                      <a:gd name="T39" fmla="*/ 791 h 791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T36" t="T37" r="T38" b="T39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FFFFFF"/>
                      </a:gs>
                      <a:gs pos="100000">
                        <a:srgbClr val="99CC00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</a:endParaRPr>
                  </a:p>
                </p:txBody>
              </p:sp>
            </p:grpSp>
            <p:grpSp>
              <p:nvGrpSpPr>
                <p:cNvPr id="207" name="Group 374"/>
                <p:cNvGrpSpPr>
                  <a:grpSpLocks/>
                </p:cNvGrpSpPr>
                <p:nvPr/>
              </p:nvGrpSpPr>
              <p:grpSpPr bwMode="auto">
                <a:xfrm>
                  <a:off x="3784" y="30"/>
                  <a:ext cx="305" cy="593"/>
                  <a:chOff x="1633" y="104"/>
                  <a:chExt cx="778" cy="1512"/>
                </a:xfrm>
              </p:grpSpPr>
              <p:sp>
                <p:nvSpPr>
                  <p:cNvPr id="252" name="Freeform 375"/>
                  <p:cNvSpPr>
                    <a:spLocks/>
                  </p:cNvSpPr>
                  <p:nvPr/>
                </p:nvSpPr>
                <p:spPr bwMode="hidden">
                  <a:xfrm rot="3473776" flipH="1">
                    <a:off x="1754" y="958"/>
                    <a:ext cx="1100" cy="215"/>
                  </a:xfrm>
                  <a:custGeom>
                    <a:avLst/>
                    <a:gdLst>
                      <a:gd name="T0" fmla="*/ 0 w 2736"/>
                      <a:gd name="T1" fmla="*/ 504 h 504"/>
                      <a:gd name="T2" fmla="*/ 864 w 2736"/>
                      <a:gd name="T3" fmla="*/ 168 h 504"/>
                      <a:gd name="T4" fmla="*/ 1776 w 2736"/>
                      <a:gd name="T5" fmla="*/ 24 h 504"/>
                      <a:gd name="T6" fmla="*/ 2736 w 2736"/>
                      <a:gd name="T7" fmla="*/ 24 h 504"/>
                      <a:gd name="T8" fmla="*/ 2720 w 2736"/>
                      <a:gd name="T9" fmla="*/ 103 h 504"/>
                      <a:gd name="T10" fmla="*/ 1764 w 2736"/>
                      <a:gd name="T11" fmla="*/ 103 h 504"/>
                      <a:gd name="T12" fmla="*/ 654 w 2736"/>
                      <a:gd name="T13" fmla="*/ 292 h 504"/>
                      <a:gd name="T14" fmla="*/ 0 w 2736"/>
                      <a:gd name="T15" fmla="*/ 504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736"/>
                      <a:gd name="T25" fmla="*/ 0 h 504"/>
                      <a:gd name="T26" fmla="*/ 2736 w 2736"/>
                      <a:gd name="T27" fmla="*/ 504 h 504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99CC00"/>
                      </a:gs>
                      <a:gs pos="100000">
                        <a:srgbClr val="333399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</a:endParaRPr>
                  </a:p>
                </p:txBody>
              </p:sp>
              <p:sp>
                <p:nvSpPr>
                  <p:cNvPr id="253" name="Freeform 376"/>
                  <p:cNvSpPr>
                    <a:spLocks/>
                  </p:cNvSpPr>
                  <p:nvPr/>
                </p:nvSpPr>
                <p:spPr bwMode="hidden">
                  <a:xfrm rot="3473776" flipH="1">
                    <a:off x="1506" y="231"/>
                    <a:ext cx="591" cy="338"/>
                  </a:xfrm>
                  <a:custGeom>
                    <a:avLst/>
                    <a:gdLst>
                      <a:gd name="T0" fmla="*/ 5 w 1769"/>
                      <a:gd name="T1" fmla="*/ 8 h 791"/>
                      <a:gd name="T2" fmla="*/ 485 w 1769"/>
                      <a:gd name="T3" fmla="*/ 56 h 791"/>
                      <a:gd name="T4" fmla="*/ 1157 w 1769"/>
                      <a:gd name="T5" fmla="*/ 200 h 791"/>
                      <a:gd name="T6" fmla="*/ 1611 w 1769"/>
                      <a:gd name="T7" fmla="*/ 432 h 791"/>
                      <a:gd name="T8" fmla="*/ 1756 w 1769"/>
                      <a:gd name="T9" fmla="*/ 609 h 791"/>
                      <a:gd name="T10" fmla="*/ 1689 w 1769"/>
                      <a:gd name="T11" fmla="*/ 787 h 791"/>
                      <a:gd name="T12" fmla="*/ 1589 w 1769"/>
                      <a:gd name="T13" fmla="*/ 632 h 791"/>
                      <a:gd name="T14" fmla="*/ 1389 w 1769"/>
                      <a:gd name="T15" fmla="*/ 454 h 791"/>
                      <a:gd name="T16" fmla="*/ 1109 w 1769"/>
                      <a:gd name="T17" fmla="*/ 296 h 791"/>
                      <a:gd name="T18" fmla="*/ 581 w 1769"/>
                      <a:gd name="T19" fmla="*/ 152 h 791"/>
                      <a:gd name="T20" fmla="*/ 0 w 1769"/>
                      <a:gd name="T21" fmla="*/ 76 h 791"/>
                      <a:gd name="T22" fmla="*/ 5 w 1769"/>
                      <a:gd name="T23" fmla="*/ 8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w 1769"/>
                      <a:gd name="T37" fmla="*/ 0 h 791"/>
                      <a:gd name="T38" fmla="*/ 1769 w 1769"/>
                      <a:gd name="T39" fmla="*/ 791 h 791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T36" t="T37" r="T38" b="T39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FFFFFF"/>
                      </a:gs>
                      <a:gs pos="100000">
                        <a:srgbClr val="99CC00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</a:endParaRPr>
                  </a:p>
                </p:txBody>
              </p:sp>
            </p:grpSp>
            <p:grpSp>
              <p:nvGrpSpPr>
                <p:cNvPr id="208" name="Group 377"/>
                <p:cNvGrpSpPr>
                  <a:grpSpLocks/>
                </p:cNvGrpSpPr>
                <p:nvPr/>
              </p:nvGrpSpPr>
              <p:grpSpPr bwMode="auto">
                <a:xfrm>
                  <a:off x="3903" y="0"/>
                  <a:ext cx="248" cy="601"/>
                  <a:chOff x="1935" y="28"/>
                  <a:chExt cx="634" cy="1534"/>
                </a:xfrm>
              </p:grpSpPr>
              <p:sp>
                <p:nvSpPr>
                  <p:cNvPr id="250" name="Freeform 378"/>
                  <p:cNvSpPr>
                    <a:spLocks/>
                  </p:cNvSpPr>
                  <p:nvPr/>
                </p:nvSpPr>
                <p:spPr bwMode="hidden">
                  <a:xfrm rot="4126480" flipH="1">
                    <a:off x="1931" y="924"/>
                    <a:ext cx="1061" cy="215"/>
                  </a:xfrm>
                  <a:custGeom>
                    <a:avLst/>
                    <a:gdLst>
                      <a:gd name="T0" fmla="*/ 0 w 2736"/>
                      <a:gd name="T1" fmla="*/ 504 h 504"/>
                      <a:gd name="T2" fmla="*/ 864 w 2736"/>
                      <a:gd name="T3" fmla="*/ 168 h 504"/>
                      <a:gd name="T4" fmla="*/ 1776 w 2736"/>
                      <a:gd name="T5" fmla="*/ 24 h 504"/>
                      <a:gd name="T6" fmla="*/ 2736 w 2736"/>
                      <a:gd name="T7" fmla="*/ 24 h 504"/>
                      <a:gd name="T8" fmla="*/ 2720 w 2736"/>
                      <a:gd name="T9" fmla="*/ 103 h 504"/>
                      <a:gd name="T10" fmla="*/ 1764 w 2736"/>
                      <a:gd name="T11" fmla="*/ 103 h 504"/>
                      <a:gd name="T12" fmla="*/ 654 w 2736"/>
                      <a:gd name="T13" fmla="*/ 292 h 504"/>
                      <a:gd name="T14" fmla="*/ 0 w 2736"/>
                      <a:gd name="T15" fmla="*/ 504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736"/>
                      <a:gd name="T25" fmla="*/ 0 h 504"/>
                      <a:gd name="T26" fmla="*/ 2736 w 2736"/>
                      <a:gd name="T27" fmla="*/ 504 h 504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99CC00"/>
                      </a:gs>
                      <a:gs pos="100000">
                        <a:srgbClr val="333399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</a:endParaRPr>
                  </a:p>
                </p:txBody>
              </p:sp>
              <p:sp>
                <p:nvSpPr>
                  <p:cNvPr id="251" name="Freeform 379"/>
                  <p:cNvSpPr>
                    <a:spLocks/>
                  </p:cNvSpPr>
                  <p:nvPr/>
                </p:nvSpPr>
                <p:spPr bwMode="hidden">
                  <a:xfrm rot="4126480" flipH="1">
                    <a:off x="1819" y="144"/>
                    <a:ext cx="570" cy="338"/>
                  </a:xfrm>
                  <a:custGeom>
                    <a:avLst/>
                    <a:gdLst>
                      <a:gd name="T0" fmla="*/ 5 w 1769"/>
                      <a:gd name="T1" fmla="*/ 8 h 791"/>
                      <a:gd name="T2" fmla="*/ 485 w 1769"/>
                      <a:gd name="T3" fmla="*/ 56 h 791"/>
                      <a:gd name="T4" fmla="*/ 1157 w 1769"/>
                      <a:gd name="T5" fmla="*/ 200 h 791"/>
                      <a:gd name="T6" fmla="*/ 1611 w 1769"/>
                      <a:gd name="T7" fmla="*/ 432 h 791"/>
                      <a:gd name="T8" fmla="*/ 1756 w 1769"/>
                      <a:gd name="T9" fmla="*/ 609 h 791"/>
                      <a:gd name="T10" fmla="*/ 1689 w 1769"/>
                      <a:gd name="T11" fmla="*/ 787 h 791"/>
                      <a:gd name="T12" fmla="*/ 1589 w 1769"/>
                      <a:gd name="T13" fmla="*/ 632 h 791"/>
                      <a:gd name="T14" fmla="*/ 1389 w 1769"/>
                      <a:gd name="T15" fmla="*/ 454 h 791"/>
                      <a:gd name="T16" fmla="*/ 1109 w 1769"/>
                      <a:gd name="T17" fmla="*/ 296 h 791"/>
                      <a:gd name="T18" fmla="*/ 581 w 1769"/>
                      <a:gd name="T19" fmla="*/ 152 h 791"/>
                      <a:gd name="T20" fmla="*/ 0 w 1769"/>
                      <a:gd name="T21" fmla="*/ 76 h 791"/>
                      <a:gd name="T22" fmla="*/ 5 w 1769"/>
                      <a:gd name="T23" fmla="*/ 8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w 1769"/>
                      <a:gd name="T37" fmla="*/ 0 h 791"/>
                      <a:gd name="T38" fmla="*/ 1769 w 1769"/>
                      <a:gd name="T39" fmla="*/ 791 h 791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T36" t="T37" r="T38" b="T39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FFFFFF"/>
                      </a:gs>
                      <a:gs pos="100000">
                        <a:srgbClr val="99CC00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</a:endParaRPr>
                  </a:p>
                </p:txBody>
              </p:sp>
            </p:grpSp>
            <p:grpSp>
              <p:nvGrpSpPr>
                <p:cNvPr id="209" name="Group 380"/>
                <p:cNvGrpSpPr>
                  <a:grpSpLocks/>
                </p:cNvGrpSpPr>
                <p:nvPr/>
              </p:nvGrpSpPr>
              <p:grpSpPr bwMode="auto">
                <a:xfrm>
                  <a:off x="4251" y="252"/>
                  <a:ext cx="723" cy="222"/>
                  <a:chOff x="2822" y="672"/>
                  <a:chExt cx="1845" cy="566"/>
                </a:xfrm>
              </p:grpSpPr>
              <p:sp>
                <p:nvSpPr>
                  <p:cNvPr id="248" name="Freeform 381"/>
                  <p:cNvSpPr>
                    <a:spLocks/>
                  </p:cNvSpPr>
                  <p:nvPr/>
                </p:nvSpPr>
                <p:spPr bwMode="hidden">
                  <a:xfrm rot="-1325434">
                    <a:off x="2822" y="1023"/>
                    <a:ext cx="1233" cy="215"/>
                  </a:xfrm>
                  <a:custGeom>
                    <a:avLst/>
                    <a:gdLst>
                      <a:gd name="T0" fmla="*/ 0 w 2736"/>
                      <a:gd name="T1" fmla="*/ 504 h 504"/>
                      <a:gd name="T2" fmla="*/ 864 w 2736"/>
                      <a:gd name="T3" fmla="*/ 168 h 504"/>
                      <a:gd name="T4" fmla="*/ 1776 w 2736"/>
                      <a:gd name="T5" fmla="*/ 24 h 504"/>
                      <a:gd name="T6" fmla="*/ 2736 w 2736"/>
                      <a:gd name="T7" fmla="*/ 24 h 504"/>
                      <a:gd name="T8" fmla="*/ 2720 w 2736"/>
                      <a:gd name="T9" fmla="*/ 103 h 504"/>
                      <a:gd name="T10" fmla="*/ 1764 w 2736"/>
                      <a:gd name="T11" fmla="*/ 103 h 504"/>
                      <a:gd name="T12" fmla="*/ 654 w 2736"/>
                      <a:gd name="T13" fmla="*/ 292 h 504"/>
                      <a:gd name="T14" fmla="*/ 0 w 2736"/>
                      <a:gd name="T15" fmla="*/ 504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736"/>
                      <a:gd name="T25" fmla="*/ 0 h 504"/>
                      <a:gd name="T26" fmla="*/ 2736 w 2736"/>
                      <a:gd name="T27" fmla="*/ 504 h 504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333399"/>
                      </a:gs>
                      <a:gs pos="100000">
                        <a:srgbClr val="99CC00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</a:endParaRPr>
                  </a:p>
                </p:txBody>
              </p:sp>
              <p:sp>
                <p:nvSpPr>
                  <p:cNvPr id="249" name="Freeform 382"/>
                  <p:cNvSpPr>
                    <a:spLocks/>
                  </p:cNvSpPr>
                  <p:nvPr/>
                </p:nvSpPr>
                <p:spPr bwMode="hidden">
                  <a:xfrm rot="-1325434">
                    <a:off x="4005" y="672"/>
                    <a:ext cx="662" cy="338"/>
                  </a:xfrm>
                  <a:custGeom>
                    <a:avLst/>
                    <a:gdLst>
                      <a:gd name="T0" fmla="*/ 5 w 1769"/>
                      <a:gd name="T1" fmla="*/ 8 h 791"/>
                      <a:gd name="T2" fmla="*/ 485 w 1769"/>
                      <a:gd name="T3" fmla="*/ 56 h 791"/>
                      <a:gd name="T4" fmla="*/ 1157 w 1769"/>
                      <a:gd name="T5" fmla="*/ 200 h 791"/>
                      <a:gd name="T6" fmla="*/ 1611 w 1769"/>
                      <a:gd name="T7" fmla="*/ 432 h 791"/>
                      <a:gd name="T8" fmla="*/ 1756 w 1769"/>
                      <a:gd name="T9" fmla="*/ 609 h 791"/>
                      <a:gd name="T10" fmla="*/ 1689 w 1769"/>
                      <a:gd name="T11" fmla="*/ 787 h 791"/>
                      <a:gd name="T12" fmla="*/ 1589 w 1769"/>
                      <a:gd name="T13" fmla="*/ 632 h 791"/>
                      <a:gd name="T14" fmla="*/ 1389 w 1769"/>
                      <a:gd name="T15" fmla="*/ 454 h 791"/>
                      <a:gd name="T16" fmla="*/ 1109 w 1769"/>
                      <a:gd name="T17" fmla="*/ 296 h 791"/>
                      <a:gd name="T18" fmla="*/ 581 w 1769"/>
                      <a:gd name="T19" fmla="*/ 152 h 791"/>
                      <a:gd name="T20" fmla="*/ 0 w 1769"/>
                      <a:gd name="T21" fmla="*/ 76 h 791"/>
                      <a:gd name="T22" fmla="*/ 5 w 1769"/>
                      <a:gd name="T23" fmla="*/ 8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w 1769"/>
                      <a:gd name="T37" fmla="*/ 0 h 791"/>
                      <a:gd name="T38" fmla="*/ 1769 w 1769"/>
                      <a:gd name="T39" fmla="*/ 791 h 791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T36" t="T37" r="T38" b="T39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99CC00"/>
                      </a:gs>
                      <a:gs pos="100000">
                        <a:srgbClr val="FFFFFF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</a:endParaRPr>
                  </a:p>
                </p:txBody>
              </p:sp>
            </p:grpSp>
            <p:grpSp>
              <p:nvGrpSpPr>
                <p:cNvPr id="210" name="Group 383"/>
                <p:cNvGrpSpPr>
                  <a:grpSpLocks/>
                </p:cNvGrpSpPr>
                <p:nvPr/>
              </p:nvGrpSpPr>
              <p:grpSpPr bwMode="auto">
                <a:xfrm>
                  <a:off x="4196" y="163"/>
                  <a:ext cx="699" cy="282"/>
                  <a:chOff x="2683" y="445"/>
                  <a:chExt cx="1781" cy="717"/>
                </a:xfrm>
              </p:grpSpPr>
              <p:sp>
                <p:nvSpPr>
                  <p:cNvPr id="246" name="Freeform 384"/>
                  <p:cNvSpPr>
                    <a:spLocks/>
                  </p:cNvSpPr>
                  <p:nvPr/>
                </p:nvSpPr>
                <p:spPr bwMode="hidden">
                  <a:xfrm rot="-1921064">
                    <a:off x="2683" y="947"/>
                    <a:ext cx="1233" cy="215"/>
                  </a:xfrm>
                  <a:custGeom>
                    <a:avLst/>
                    <a:gdLst>
                      <a:gd name="T0" fmla="*/ 0 w 2736"/>
                      <a:gd name="T1" fmla="*/ 504 h 504"/>
                      <a:gd name="T2" fmla="*/ 864 w 2736"/>
                      <a:gd name="T3" fmla="*/ 168 h 504"/>
                      <a:gd name="T4" fmla="*/ 1776 w 2736"/>
                      <a:gd name="T5" fmla="*/ 24 h 504"/>
                      <a:gd name="T6" fmla="*/ 2736 w 2736"/>
                      <a:gd name="T7" fmla="*/ 24 h 504"/>
                      <a:gd name="T8" fmla="*/ 2720 w 2736"/>
                      <a:gd name="T9" fmla="*/ 103 h 504"/>
                      <a:gd name="T10" fmla="*/ 1764 w 2736"/>
                      <a:gd name="T11" fmla="*/ 103 h 504"/>
                      <a:gd name="T12" fmla="*/ 654 w 2736"/>
                      <a:gd name="T13" fmla="*/ 292 h 504"/>
                      <a:gd name="T14" fmla="*/ 0 w 2736"/>
                      <a:gd name="T15" fmla="*/ 504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736"/>
                      <a:gd name="T25" fmla="*/ 0 h 504"/>
                      <a:gd name="T26" fmla="*/ 2736 w 2736"/>
                      <a:gd name="T27" fmla="*/ 504 h 504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333399"/>
                      </a:gs>
                      <a:gs pos="100000">
                        <a:srgbClr val="99CC00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</a:endParaRPr>
                  </a:p>
                </p:txBody>
              </p:sp>
              <p:sp>
                <p:nvSpPr>
                  <p:cNvPr id="247" name="Freeform 385"/>
                  <p:cNvSpPr>
                    <a:spLocks/>
                  </p:cNvSpPr>
                  <p:nvPr/>
                </p:nvSpPr>
                <p:spPr bwMode="hidden">
                  <a:xfrm rot="-1921064">
                    <a:off x="3802" y="445"/>
                    <a:ext cx="662" cy="338"/>
                  </a:xfrm>
                  <a:custGeom>
                    <a:avLst/>
                    <a:gdLst>
                      <a:gd name="T0" fmla="*/ 5 w 1769"/>
                      <a:gd name="T1" fmla="*/ 8 h 791"/>
                      <a:gd name="T2" fmla="*/ 485 w 1769"/>
                      <a:gd name="T3" fmla="*/ 56 h 791"/>
                      <a:gd name="T4" fmla="*/ 1157 w 1769"/>
                      <a:gd name="T5" fmla="*/ 200 h 791"/>
                      <a:gd name="T6" fmla="*/ 1611 w 1769"/>
                      <a:gd name="T7" fmla="*/ 432 h 791"/>
                      <a:gd name="T8" fmla="*/ 1756 w 1769"/>
                      <a:gd name="T9" fmla="*/ 609 h 791"/>
                      <a:gd name="T10" fmla="*/ 1689 w 1769"/>
                      <a:gd name="T11" fmla="*/ 787 h 791"/>
                      <a:gd name="T12" fmla="*/ 1589 w 1769"/>
                      <a:gd name="T13" fmla="*/ 632 h 791"/>
                      <a:gd name="T14" fmla="*/ 1389 w 1769"/>
                      <a:gd name="T15" fmla="*/ 454 h 791"/>
                      <a:gd name="T16" fmla="*/ 1109 w 1769"/>
                      <a:gd name="T17" fmla="*/ 296 h 791"/>
                      <a:gd name="T18" fmla="*/ 581 w 1769"/>
                      <a:gd name="T19" fmla="*/ 152 h 791"/>
                      <a:gd name="T20" fmla="*/ 0 w 1769"/>
                      <a:gd name="T21" fmla="*/ 76 h 791"/>
                      <a:gd name="T22" fmla="*/ 5 w 1769"/>
                      <a:gd name="T23" fmla="*/ 8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w 1769"/>
                      <a:gd name="T37" fmla="*/ 0 h 791"/>
                      <a:gd name="T38" fmla="*/ 1769 w 1769"/>
                      <a:gd name="T39" fmla="*/ 791 h 791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T36" t="T37" r="T38" b="T39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99CC00"/>
                      </a:gs>
                      <a:gs pos="100000">
                        <a:srgbClr val="FFFFFF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</a:endParaRPr>
                  </a:p>
                </p:txBody>
              </p:sp>
            </p:grpSp>
            <p:sp>
              <p:nvSpPr>
                <p:cNvPr id="211" name="Freeform 386"/>
                <p:cNvSpPr>
                  <a:spLocks/>
                </p:cNvSpPr>
                <p:nvPr/>
              </p:nvSpPr>
              <p:spPr bwMode="hidden">
                <a:xfrm rot="4578755" flipH="1">
                  <a:off x="3968" y="372"/>
                  <a:ext cx="403" cy="57"/>
                </a:xfrm>
                <a:custGeom>
                  <a:avLst/>
                  <a:gdLst>
                    <a:gd name="T0" fmla="*/ 0 w 2736"/>
                    <a:gd name="T1" fmla="*/ 504 h 504"/>
                    <a:gd name="T2" fmla="*/ 864 w 2736"/>
                    <a:gd name="T3" fmla="*/ 168 h 504"/>
                    <a:gd name="T4" fmla="*/ 1776 w 2736"/>
                    <a:gd name="T5" fmla="*/ 24 h 504"/>
                    <a:gd name="T6" fmla="*/ 2736 w 2736"/>
                    <a:gd name="T7" fmla="*/ 24 h 504"/>
                    <a:gd name="T8" fmla="*/ 2720 w 2736"/>
                    <a:gd name="T9" fmla="*/ 103 h 504"/>
                    <a:gd name="T10" fmla="*/ 1764 w 2736"/>
                    <a:gd name="T11" fmla="*/ 103 h 504"/>
                    <a:gd name="T12" fmla="*/ 654 w 2736"/>
                    <a:gd name="T13" fmla="*/ 292 h 504"/>
                    <a:gd name="T14" fmla="*/ 0 w 2736"/>
                    <a:gd name="T15" fmla="*/ 504 h 504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2736"/>
                    <a:gd name="T25" fmla="*/ 0 h 504"/>
                    <a:gd name="T26" fmla="*/ 2736 w 2736"/>
                    <a:gd name="T27" fmla="*/ 504 h 504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2736" h="504">
                      <a:moveTo>
                        <a:pt x="0" y="504"/>
                      </a:moveTo>
                      <a:cubicBezTo>
                        <a:pt x="24" y="488"/>
                        <a:pt x="568" y="248"/>
                        <a:pt x="864" y="168"/>
                      </a:cubicBezTo>
                      <a:cubicBezTo>
                        <a:pt x="1160" y="88"/>
                        <a:pt x="1464" y="48"/>
                        <a:pt x="1776" y="24"/>
                      </a:cubicBezTo>
                      <a:cubicBezTo>
                        <a:pt x="2088" y="0"/>
                        <a:pt x="2579" y="11"/>
                        <a:pt x="2736" y="24"/>
                      </a:cubicBezTo>
                      <a:lnTo>
                        <a:pt x="2720" y="103"/>
                      </a:lnTo>
                      <a:cubicBezTo>
                        <a:pt x="2558" y="116"/>
                        <a:pt x="2108" y="71"/>
                        <a:pt x="1764" y="103"/>
                      </a:cubicBezTo>
                      <a:cubicBezTo>
                        <a:pt x="1209" y="136"/>
                        <a:pt x="998" y="192"/>
                        <a:pt x="654" y="292"/>
                      </a:cubicBezTo>
                      <a:cubicBezTo>
                        <a:pt x="358" y="356"/>
                        <a:pt x="136" y="460"/>
                        <a:pt x="0" y="504"/>
                      </a:cubicBezTo>
                      <a:close/>
                    </a:path>
                  </a:pathLst>
                </a:custGeom>
                <a:gradFill rotWithShape="0">
                  <a:gsLst>
                    <a:gs pos="0">
                      <a:srgbClr val="99CC00"/>
                    </a:gs>
                    <a:gs pos="100000">
                      <a:srgbClr val="333399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12" name="Freeform 387"/>
                <p:cNvSpPr>
                  <a:spLocks/>
                </p:cNvSpPr>
                <p:nvPr/>
              </p:nvSpPr>
              <p:spPr bwMode="hidden">
                <a:xfrm rot="4578755" flipH="1">
                  <a:off x="3977" y="77"/>
                  <a:ext cx="216" cy="90"/>
                </a:xfrm>
                <a:custGeom>
                  <a:avLst/>
                  <a:gdLst>
                    <a:gd name="T0" fmla="*/ 5 w 1769"/>
                    <a:gd name="T1" fmla="*/ 8 h 791"/>
                    <a:gd name="T2" fmla="*/ 485 w 1769"/>
                    <a:gd name="T3" fmla="*/ 56 h 791"/>
                    <a:gd name="T4" fmla="*/ 1157 w 1769"/>
                    <a:gd name="T5" fmla="*/ 200 h 791"/>
                    <a:gd name="T6" fmla="*/ 1611 w 1769"/>
                    <a:gd name="T7" fmla="*/ 432 h 791"/>
                    <a:gd name="T8" fmla="*/ 1756 w 1769"/>
                    <a:gd name="T9" fmla="*/ 609 h 791"/>
                    <a:gd name="T10" fmla="*/ 1689 w 1769"/>
                    <a:gd name="T11" fmla="*/ 787 h 791"/>
                    <a:gd name="T12" fmla="*/ 1589 w 1769"/>
                    <a:gd name="T13" fmla="*/ 632 h 791"/>
                    <a:gd name="T14" fmla="*/ 1389 w 1769"/>
                    <a:gd name="T15" fmla="*/ 454 h 791"/>
                    <a:gd name="T16" fmla="*/ 1109 w 1769"/>
                    <a:gd name="T17" fmla="*/ 296 h 791"/>
                    <a:gd name="T18" fmla="*/ 581 w 1769"/>
                    <a:gd name="T19" fmla="*/ 152 h 791"/>
                    <a:gd name="T20" fmla="*/ 0 w 1769"/>
                    <a:gd name="T21" fmla="*/ 76 h 791"/>
                    <a:gd name="T22" fmla="*/ 5 w 1769"/>
                    <a:gd name="T23" fmla="*/ 8 h 791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w 1769"/>
                    <a:gd name="T37" fmla="*/ 0 h 791"/>
                    <a:gd name="T38" fmla="*/ 1769 w 1769"/>
                    <a:gd name="T39" fmla="*/ 791 h 791"/>
                  </a:gdLst>
                  <a:ahLst/>
                  <a:cxnLst>
                    <a:cxn ang="T24">
                      <a:pos x="T0" y="T1"/>
                    </a:cxn>
                    <a:cxn ang="T25">
                      <a:pos x="T2" y="T3"/>
                    </a:cxn>
                    <a:cxn ang="T26">
                      <a:pos x="T4" y="T5"/>
                    </a:cxn>
                    <a:cxn ang="T27">
                      <a:pos x="T6" y="T7"/>
                    </a:cxn>
                    <a:cxn ang="T28">
                      <a:pos x="T8" y="T9"/>
                    </a:cxn>
                    <a:cxn ang="T29">
                      <a:pos x="T10" y="T11"/>
                    </a:cxn>
                    <a:cxn ang="T30">
                      <a:pos x="T12" y="T13"/>
                    </a:cxn>
                    <a:cxn ang="T31">
                      <a:pos x="T14" y="T15"/>
                    </a:cxn>
                    <a:cxn ang="T32">
                      <a:pos x="T16" y="T17"/>
                    </a:cxn>
                    <a:cxn ang="T33">
                      <a:pos x="T18" y="T19"/>
                    </a:cxn>
                    <a:cxn ang="T34">
                      <a:pos x="T20" y="T21"/>
                    </a:cxn>
                    <a:cxn ang="T35">
                      <a:pos x="T22" y="T23"/>
                    </a:cxn>
                  </a:cxnLst>
                  <a:rect l="T36" t="T37" r="T38" b="T39"/>
                  <a:pathLst>
                    <a:path w="1769" h="791">
                      <a:moveTo>
                        <a:pt x="5" y="8"/>
                      </a:moveTo>
                      <a:cubicBezTo>
                        <a:pt x="85" y="0"/>
                        <a:pt x="293" y="24"/>
                        <a:pt x="485" y="56"/>
                      </a:cubicBezTo>
                      <a:cubicBezTo>
                        <a:pt x="677" y="88"/>
                        <a:pt x="969" y="137"/>
                        <a:pt x="1157" y="200"/>
                      </a:cubicBezTo>
                      <a:cubicBezTo>
                        <a:pt x="1345" y="263"/>
                        <a:pt x="1511" y="364"/>
                        <a:pt x="1611" y="432"/>
                      </a:cubicBezTo>
                      <a:cubicBezTo>
                        <a:pt x="1711" y="500"/>
                        <a:pt x="1743" y="550"/>
                        <a:pt x="1756" y="609"/>
                      </a:cubicBezTo>
                      <a:cubicBezTo>
                        <a:pt x="1769" y="668"/>
                        <a:pt x="1717" y="783"/>
                        <a:pt x="1689" y="787"/>
                      </a:cubicBezTo>
                      <a:cubicBezTo>
                        <a:pt x="1661" y="791"/>
                        <a:pt x="1639" y="687"/>
                        <a:pt x="1589" y="632"/>
                      </a:cubicBezTo>
                      <a:cubicBezTo>
                        <a:pt x="1539" y="577"/>
                        <a:pt x="1469" y="510"/>
                        <a:pt x="1389" y="454"/>
                      </a:cubicBezTo>
                      <a:cubicBezTo>
                        <a:pt x="1309" y="398"/>
                        <a:pt x="1244" y="346"/>
                        <a:pt x="1109" y="296"/>
                      </a:cubicBezTo>
                      <a:cubicBezTo>
                        <a:pt x="974" y="246"/>
                        <a:pt x="766" y="189"/>
                        <a:pt x="581" y="152"/>
                      </a:cubicBezTo>
                      <a:cubicBezTo>
                        <a:pt x="396" y="115"/>
                        <a:pt x="96" y="100"/>
                        <a:pt x="0" y="76"/>
                      </a:cubicBezTo>
                      <a:lnTo>
                        <a:pt x="5" y="8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rgbClr val="FFFFFF"/>
                    </a:gs>
                    <a:gs pos="100000">
                      <a:srgbClr val="99CC00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grpSp>
              <p:nvGrpSpPr>
                <p:cNvPr id="213" name="Group 388"/>
                <p:cNvGrpSpPr>
                  <a:grpSpLocks/>
                </p:cNvGrpSpPr>
                <p:nvPr/>
              </p:nvGrpSpPr>
              <p:grpSpPr bwMode="auto">
                <a:xfrm>
                  <a:off x="4242" y="5"/>
                  <a:ext cx="251" cy="596"/>
                  <a:chOff x="2800" y="41"/>
                  <a:chExt cx="640" cy="1520"/>
                </a:xfrm>
              </p:grpSpPr>
              <p:sp>
                <p:nvSpPr>
                  <p:cNvPr id="244" name="Freeform 389"/>
                  <p:cNvSpPr>
                    <a:spLocks/>
                  </p:cNvSpPr>
                  <p:nvPr/>
                </p:nvSpPr>
                <p:spPr bwMode="hidden">
                  <a:xfrm rot="-3857755">
                    <a:off x="2361" y="938"/>
                    <a:ext cx="1062" cy="184"/>
                  </a:xfrm>
                  <a:custGeom>
                    <a:avLst/>
                    <a:gdLst>
                      <a:gd name="T0" fmla="*/ 0 w 2736"/>
                      <a:gd name="T1" fmla="*/ 504 h 504"/>
                      <a:gd name="T2" fmla="*/ 864 w 2736"/>
                      <a:gd name="T3" fmla="*/ 168 h 504"/>
                      <a:gd name="T4" fmla="*/ 1776 w 2736"/>
                      <a:gd name="T5" fmla="*/ 24 h 504"/>
                      <a:gd name="T6" fmla="*/ 2736 w 2736"/>
                      <a:gd name="T7" fmla="*/ 24 h 504"/>
                      <a:gd name="T8" fmla="*/ 2720 w 2736"/>
                      <a:gd name="T9" fmla="*/ 103 h 504"/>
                      <a:gd name="T10" fmla="*/ 1764 w 2736"/>
                      <a:gd name="T11" fmla="*/ 103 h 504"/>
                      <a:gd name="T12" fmla="*/ 654 w 2736"/>
                      <a:gd name="T13" fmla="*/ 292 h 504"/>
                      <a:gd name="T14" fmla="*/ 0 w 2736"/>
                      <a:gd name="T15" fmla="*/ 504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736"/>
                      <a:gd name="T25" fmla="*/ 0 h 504"/>
                      <a:gd name="T26" fmla="*/ 2736 w 2736"/>
                      <a:gd name="T27" fmla="*/ 504 h 504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333399"/>
                      </a:gs>
                      <a:gs pos="100000">
                        <a:srgbClr val="99CC00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</a:endParaRPr>
                  </a:p>
                </p:txBody>
              </p:sp>
              <p:sp>
                <p:nvSpPr>
                  <p:cNvPr id="245" name="Freeform 390"/>
                  <p:cNvSpPr>
                    <a:spLocks/>
                  </p:cNvSpPr>
                  <p:nvPr/>
                </p:nvSpPr>
                <p:spPr bwMode="hidden">
                  <a:xfrm rot="-3857755">
                    <a:off x="3011" y="181"/>
                    <a:ext cx="570" cy="289"/>
                  </a:xfrm>
                  <a:custGeom>
                    <a:avLst/>
                    <a:gdLst>
                      <a:gd name="T0" fmla="*/ 5 w 1769"/>
                      <a:gd name="T1" fmla="*/ 8 h 791"/>
                      <a:gd name="T2" fmla="*/ 485 w 1769"/>
                      <a:gd name="T3" fmla="*/ 56 h 791"/>
                      <a:gd name="T4" fmla="*/ 1157 w 1769"/>
                      <a:gd name="T5" fmla="*/ 200 h 791"/>
                      <a:gd name="T6" fmla="*/ 1611 w 1769"/>
                      <a:gd name="T7" fmla="*/ 432 h 791"/>
                      <a:gd name="T8" fmla="*/ 1756 w 1769"/>
                      <a:gd name="T9" fmla="*/ 609 h 791"/>
                      <a:gd name="T10" fmla="*/ 1689 w 1769"/>
                      <a:gd name="T11" fmla="*/ 787 h 791"/>
                      <a:gd name="T12" fmla="*/ 1589 w 1769"/>
                      <a:gd name="T13" fmla="*/ 632 h 791"/>
                      <a:gd name="T14" fmla="*/ 1389 w 1769"/>
                      <a:gd name="T15" fmla="*/ 454 h 791"/>
                      <a:gd name="T16" fmla="*/ 1109 w 1769"/>
                      <a:gd name="T17" fmla="*/ 296 h 791"/>
                      <a:gd name="T18" fmla="*/ 581 w 1769"/>
                      <a:gd name="T19" fmla="*/ 152 h 791"/>
                      <a:gd name="T20" fmla="*/ 0 w 1769"/>
                      <a:gd name="T21" fmla="*/ 76 h 791"/>
                      <a:gd name="T22" fmla="*/ 5 w 1769"/>
                      <a:gd name="T23" fmla="*/ 8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w 1769"/>
                      <a:gd name="T37" fmla="*/ 0 h 791"/>
                      <a:gd name="T38" fmla="*/ 1769 w 1769"/>
                      <a:gd name="T39" fmla="*/ 791 h 791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T36" t="T37" r="T38" b="T39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99CC00"/>
                      </a:gs>
                      <a:gs pos="100000">
                        <a:srgbClr val="FFFFFF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</a:endParaRPr>
                  </a:p>
                </p:txBody>
              </p:sp>
            </p:grpSp>
            <p:grpSp>
              <p:nvGrpSpPr>
                <p:cNvPr id="214" name="Group 391"/>
                <p:cNvGrpSpPr>
                  <a:grpSpLocks/>
                </p:cNvGrpSpPr>
                <p:nvPr/>
              </p:nvGrpSpPr>
              <p:grpSpPr bwMode="auto">
                <a:xfrm>
                  <a:off x="4295" y="53"/>
                  <a:ext cx="398" cy="574"/>
                  <a:chOff x="2934" y="163"/>
                  <a:chExt cx="1017" cy="1464"/>
                </a:xfrm>
              </p:grpSpPr>
              <p:sp>
                <p:nvSpPr>
                  <p:cNvPr id="242" name="Freeform 392"/>
                  <p:cNvSpPr>
                    <a:spLocks/>
                  </p:cNvSpPr>
                  <p:nvPr/>
                </p:nvSpPr>
                <p:spPr bwMode="hidden">
                  <a:xfrm rot="-2777260">
                    <a:off x="2491" y="915"/>
                    <a:ext cx="1155" cy="270"/>
                  </a:xfrm>
                  <a:custGeom>
                    <a:avLst/>
                    <a:gdLst>
                      <a:gd name="T0" fmla="*/ 0 w 2736"/>
                      <a:gd name="T1" fmla="*/ 504 h 504"/>
                      <a:gd name="T2" fmla="*/ 864 w 2736"/>
                      <a:gd name="T3" fmla="*/ 168 h 504"/>
                      <a:gd name="T4" fmla="*/ 1776 w 2736"/>
                      <a:gd name="T5" fmla="*/ 24 h 504"/>
                      <a:gd name="T6" fmla="*/ 2736 w 2736"/>
                      <a:gd name="T7" fmla="*/ 24 h 504"/>
                      <a:gd name="T8" fmla="*/ 2720 w 2736"/>
                      <a:gd name="T9" fmla="*/ 103 h 504"/>
                      <a:gd name="T10" fmla="*/ 1764 w 2736"/>
                      <a:gd name="T11" fmla="*/ 103 h 504"/>
                      <a:gd name="T12" fmla="*/ 654 w 2736"/>
                      <a:gd name="T13" fmla="*/ 292 h 504"/>
                      <a:gd name="T14" fmla="*/ 0 w 2736"/>
                      <a:gd name="T15" fmla="*/ 504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736"/>
                      <a:gd name="T25" fmla="*/ 0 h 504"/>
                      <a:gd name="T26" fmla="*/ 2736 w 2736"/>
                      <a:gd name="T27" fmla="*/ 504 h 504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333399"/>
                      </a:gs>
                      <a:gs pos="100000">
                        <a:srgbClr val="99CC00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</a:endParaRPr>
                  </a:p>
                </p:txBody>
              </p:sp>
              <p:sp>
                <p:nvSpPr>
                  <p:cNvPr id="243" name="Freeform 393"/>
                  <p:cNvSpPr>
                    <a:spLocks/>
                  </p:cNvSpPr>
                  <p:nvPr/>
                </p:nvSpPr>
                <p:spPr bwMode="hidden">
                  <a:xfrm rot="-2777260">
                    <a:off x="3430" y="261"/>
                    <a:ext cx="620" cy="423"/>
                  </a:xfrm>
                  <a:custGeom>
                    <a:avLst/>
                    <a:gdLst>
                      <a:gd name="T0" fmla="*/ 5 w 1769"/>
                      <a:gd name="T1" fmla="*/ 8 h 791"/>
                      <a:gd name="T2" fmla="*/ 485 w 1769"/>
                      <a:gd name="T3" fmla="*/ 56 h 791"/>
                      <a:gd name="T4" fmla="*/ 1157 w 1769"/>
                      <a:gd name="T5" fmla="*/ 200 h 791"/>
                      <a:gd name="T6" fmla="*/ 1611 w 1769"/>
                      <a:gd name="T7" fmla="*/ 432 h 791"/>
                      <a:gd name="T8" fmla="*/ 1756 w 1769"/>
                      <a:gd name="T9" fmla="*/ 609 h 791"/>
                      <a:gd name="T10" fmla="*/ 1689 w 1769"/>
                      <a:gd name="T11" fmla="*/ 787 h 791"/>
                      <a:gd name="T12" fmla="*/ 1589 w 1769"/>
                      <a:gd name="T13" fmla="*/ 632 h 791"/>
                      <a:gd name="T14" fmla="*/ 1389 w 1769"/>
                      <a:gd name="T15" fmla="*/ 454 h 791"/>
                      <a:gd name="T16" fmla="*/ 1109 w 1769"/>
                      <a:gd name="T17" fmla="*/ 296 h 791"/>
                      <a:gd name="T18" fmla="*/ 581 w 1769"/>
                      <a:gd name="T19" fmla="*/ 152 h 791"/>
                      <a:gd name="T20" fmla="*/ 0 w 1769"/>
                      <a:gd name="T21" fmla="*/ 76 h 791"/>
                      <a:gd name="T22" fmla="*/ 5 w 1769"/>
                      <a:gd name="T23" fmla="*/ 8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w 1769"/>
                      <a:gd name="T37" fmla="*/ 0 h 791"/>
                      <a:gd name="T38" fmla="*/ 1769 w 1769"/>
                      <a:gd name="T39" fmla="*/ 791 h 791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T36" t="T37" r="T38" b="T39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99CC00"/>
                      </a:gs>
                      <a:gs pos="100000">
                        <a:srgbClr val="FFFFFF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</a:endParaRPr>
                  </a:p>
                </p:txBody>
              </p:sp>
            </p:grpSp>
            <p:grpSp>
              <p:nvGrpSpPr>
                <p:cNvPr id="215" name="Group 394"/>
                <p:cNvGrpSpPr>
                  <a:grpSpLocks/>
                </p:cNvGrpSpPr>
                <p:nvPr/>
              </p:nvGrpSpPr>
              <p:grpSpPr bwMode="auto">
                <a:xfrm>
                  <a:off x="4215" y="2"/>
                  <a:ext cx="95" cy="567"/>
                  <a:chOff x="2730" y="32"/>
                  <a:chExt cx="243" cy="1448"/>
                </a:xfrm>
              </p:grpSpPr>
              <p:sp>
                <p:nvSpPr>
                  <p:cNvPr id="240" name="Freeform 395"/>
                  <p:cNvSpPr>
                    <a:spLocks/>
                  </p:cNvSpPr>
                  <p:nvPr/>
                </p:nvSpPr>
                <p:spPr bwMode="hidden">
                  <a:xfrm rot="-4903748">
                    <a:off x="2296" y="960"/>
                    <a:ext cx="954" cy="86"/>
                  </a:xfrm>
                  <a:custGeom>
                    <a:avLst/>
                    <a:gdLst>
                      <a:gd name="T0" fmla="*/ 0 w 2736"/>
                      <a:gd name="T1" fmla="*/ 504 h 504"/>
                      <a:gd name="T2" fmla="*/ 864 w 2736"/>
                      <a:gd name="T3" fmla="*/ 168 h 504"/>
                      <a:gd name="T4" fmla="*/ 1776 w 2736"/>
                      <a:gd name="T5" fmla="*/ 24 h 504"/>
                      <a:gd name="T6" fmla="*/ 2736 w 2736"/>
                      <a:gd name="T7" fmla="*/ 24 h 504"/>
                      <a:gd name="T8" fmla="*/ 2720 w 2736"/>
                      <a:gd name="T9" fmla="*/ 103 h 504"/>
                      <a:gd name="T10" fmla="*/ 1764 w 2736"/>
                      <a:gd name="T11" fmla="*/ 103 h 504"/>
                      <a:gd name="T12" fmla="*/ 654 w 2736"/>
                      <a:gd name="T13" fmla="*/ 292 h 504"/>
                      <a:gd name="T14" fmla="*/ 0 w 2736"/>
                      <a:gd name="T15" fmla="*/ 504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736"/>
                      <a:gd name="T25" fmla="*/ 0 h 504"/>
                      <a:gd name="T26" fmla="*/ 2736 w 2736"/>
                      <a:gd name="T27" fmla="*/ 504 h 504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333399"/>
                      </a:gs>
                      <a:gs pos="100000">
                        <a:srgbClr val="99CC00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</a:endParaRPr>
                  </a:p>
                </p:txBody>
              </p:sp>
              <p:sp>
                <p:nvSpPr>
                  <p:cNvPr id="241" name="Freeform 396"/>
                  <p:cNvSpPr>
                    <a:spLocks/>
                  </p:cNvSpPr>
                  <p:nvPr/>
                </p:nvSpPr>
                <p:spPr bwMode="hidden">
                  <a:xfrm rot="-4903748">
                    <a:off x="2650" y="220"/>
                    <a:ext cx="512" cy="135"/>
                  </a:xfrm>
                  <a:custGeom>
                    <a:avLst/>
                    <a:gdLst>
                      <a:gd name="T0" fmla="*/ 5 w 1769"/>
                      <a:gd name="T1" fmla="*/ 8 h 791"/>
                      <a:gd name="T2" fmla="*/ 485 w 1769"/>
                      <a:gd name="T3" fmla="*/ 56 h 791"/>
                      <a:gd name="T4" fmla="*/ 1157 w 1769"/>
                      <a:gd name="T5" fmla="*/ 200 h 791"/>
                      <a:gd name="T6" fmla="*/ 1611 w 1769"/>
                      <a:gd name="T7" fmla="*/ 432 h 791"/>
                      <a:gd name="T8" fmla="*/ 1756 w 1769"/>
                      <a:gd name="T9" fmla="*/ 609 h 791"/>
                      <a:gd name="T10" fmla="*/ 1689 w 1769"/>
                      <a:gd name="T11" fmla="*/ 787 h 791"/>
                      <a:gd name="T12" fmla="*/ 1589 w 1769"/>
                      <a:gd name="T13" fmla="*/ 632 h 791"/>
                      <a:gd name="T14" fmla="*/ 1389 w 1769"/>
                      <a:gd name="T15" fmla="*/ 454 h 791"/>
                      <a:gd name="T16" fmla="*/ 1109 w 1769"/>
                      <a:gd name="T17" fmla="*/ 296 h 791"/>
                      <a:gd name="T18" fmla="*/ 581 w 1769"/>
                      <a:gd name="T19" fmla="*/ 152 h 791"/>
                      <a:gd name="T20" fmla="*/ 0 w 1769"/>
                      <a:gd name="T21" fmla="*/ 76 h 791"/>
                      <a:gd name="T22" fmla="*/ 5 w 1769"/>
                      <a:gd name="T23" fmla="*/ 8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w 1769"/>
                      <a:gd name="T37" fmla="*/ 0 h 791"/>
                      <a:gd name="T38" fmla="*/ 1769 w 1769"/>
                      <a:gd name="T39" fmla="*/ 791 h 791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T36" t="T37" r="T38" b="T39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99CC00"/>
                      </a:gs>
                      <a:gs pos="100000">
                        <a:srgbClr val="FFFFFF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</a:endParaRPr>
                  </a:p>
                </p:txBody>
              </p:sp>
            </p:grpSp>
            <p:grpSp>
              <p:nvGrpSpPr>
                <p:cNvPr id="216" name="Group 397"/>
                <p:cNvGrpSpPr>
                  <a:grpSpLocks/>
                </p:cNvGrpSpPr>
                <p:nvPr/>
              </p:nvGrpSpPr>
              <p:grpSpPr bwMode="auto">
                <a:xfrm>
                  <a:off x="3514" y="683"/>
                  <a:ext cx="425" cy="960"/>
                  <a:chOff x="943" y="1769"/>
                  <a:chExt cx="1085" cy="2450"/>
                </a:xfrm>
              </p:grpSpPr>
              <p:sp>
                <p:nvSpPr>
                  <p:cNvPr id="238" name="Freeform 398"/>
                  <p:cNvSpPr>
                    <a:spLocks/>
                  </p:cNvSpPr>
                  <p:nvPr/>
                </p:nvSpPr>
                <p:spPr bwMode="hidden">
                  <a:xfrm rot="18335692" flipH="1">
                    <a:off x="1010" y="2475"/>
                    <a:ext cx="1724" cy="312"/>
                  </a:xfrm>
                  <a:custGeom>
                    <a:avLst/>
                    <a:gdLst>
                      <a:gd name="T0" fmla="*/ 0 w 2736"/>
                      <a:gd name="T1" fmla="*/ 504 h 504"/>
                      <a:gd name="T2" fmla="*/ 864 w 2736"/>
                      <a:gd name="T3" fmla="*/ 168 h 504"/>
                      <a:gd name="T4" fmla="*/ 1776 w 2736"/>
                      <a:gd name="T5" fmla="*/ 24 h 504"/>
                      <a:gd name="T6" fmla="*/ 2736 w 2736"/>
                      <a:gd name="T7" fmla="*/ 24 h 504"/>
                      <a:gd name="T8" fmla="*/ 2720 w 2736"/>
                      <a:gd name="T9" fmla="*/ 103 h 504"/>
                      <a:gd name="T10" fmla="*/ 1764 w 2736"/>
                      <a:gd name="T11" fmla="*/ 103 h 504"/>
                      <a:gd name="T12" fmla="*/ 654 w 2736"/>
                      <a:gd name="T13" fmla="*/ 292 h 504"/>
                      <a:gd name="T14" fmla="*/ 0 w 2736"/>
                      <a:gd name="T15" fmla="*/ 504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736"/>
                      <a:gd name="T25" fmla="*/ 0 h 504"/>
                      <a:gd name="T26" fmla="*/ 2736 w 2736"/>
                      <a:gd name="T27" fmla="*/ 504 h 504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99CC00"/>
                      </a:gs>
                      <a:gs pos="100000">
                        <a:srgbClr val="333399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</a:endParaRPr>
                  </a:p>
                </p:txBody>
              </p:sp>
              <p:sp>
                <p:nvSpPr>
                  <p:cNvPr id="239" name="Freeform 399"/>
                  <p:cNvSpPr>
                    <a:spLocks/>
                  </p:cNvSpPr>
                  <p:nvPr/>
                </p:nvSpPr>
                <p:spPr bwMode="hidden">
                  <a:xfrm rot="18335692" flipH="1">
                    <a:off x="725" y="3512"/>
                    <a:ext cx="925" cy="490"/>
                  </a:xfrm>
                  <a:custGeom>
                    <a:avLst/>
                    <a:gdLst>
                      <a:gd name="T0" fmla="*/ 5 w 1769"/>
                      <a:gd name="T1" fmla="*/ 8 h 791"/>
                      <a:gd name="T2" fmla="*/ 485 w 1769"/>
                      <a:gd name="T3" fmla="*/ 56 h 791"/>
                      <a:gd name="T4" fmla="*/ 1157 w 1769"/>
                      <a:gd name="T5" fmla="*/ 200 h 791"/>
                      <a:gd name="T6" fmla="*/ 1611 w 1769"/>
                      <a:gd name="T7" fmla="*/ 432 h 791"/>
                      <a:gd name="T8" fmla="*/ 1756 w 1769"/>
                      <a:gd name="T9" fmla="*/ 609 h 791"/>
                      <a:gd name="T10" fmla="*/ 1689 w 1769"/>
                      <a:gd name="T11" fmla="*/ 787 h 791"/>
                      <a:gd name="T12" fmla="*/ 1589 w 1769"/>
                      <a:gd name="T13" fmla="*/ 632 h 791"/>
                      <a:gd name="T14" fmla="*/ 1389 w 1769"/>
                      <a:gd name="T15" fmla="*/ 454 h 791"/>
                      <a:gd name="T16" fmla="*/ 1109 w 1769"/>
                      <a:gd name="T17" fmla="*/ 296 h 791"/>
                      <a:gd name="T18" fmla="*/ 581 w 1769"/>
                      <a:gd name="T19" fmla="*/ 152 h 791"/>
                      <a:gd name="T20" fmla="*/ 0 w 1769"/>
                      <a:gd name="T21" fmla="*/ 76 h 791"/>
                      <a:gd name="T22" fmla="*/ 5 w 1769"/>
                      <a:gd name="T23" fmla="*/ 8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w 1769"/>
                      <a:gd name="T37" fmla="*/ 0 h 791"/>
                      <a:gd name="T38" fmla="*/ 1769 w 1769"/>
                      <a:gd name="T39" fmla="*/ 791 h 791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T36" t="T37" r="T38" b="T39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99CC00"/>
                      </a:gs>
                      <a:gs pos="100000">
                        <a:srgbClr val="FFFFFF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</a:endParaRPr>
                  </a:p>
                </p:txBody>
              </p:sp>
            </p:grpSp>
            <p:grpSp>
              <p:nvGrpSpPr>
                <p:cNvPr id="217" name="Group 400"/>
                <p:cNvGrpSpPr>
                  <a:grpSpLocks/>
                </p:cNvGrpSpPr>
                <p:nvPr/>
              </p:nvGrpSpPr>
              <p:grpSpPr bwMode="auto">
                <a:xfrm>
                  <a:off x="3715" y="748"/>
                  <a:ext cx="300" cy="930"/>
                  <a:chOff x="1455" y="1936"/>
                  <a:chExt cx="766" cy="2373"/>
                </a:xfrm>
              </p:grpSpPr>
              <p:sp>
                <p:nvSpPr>
                  <p:cNvPr id="236" name="Freeform 401"/>
                  <p:cNvSpPr>
                    <a:spLocks/>
                  </p:cNvSpPr>
                  <p:nvPr/>
                </p:nvSpPr>
                <p:spPr bwMode="hidden">
                  <a:xfrm rot="17542885" flipH="1">
                    <a:off x="1267" y="2578"/>
                    <a:ext cx="1595" cy="312"/>
                  </a:xfrm>
                  <a:custGeom>
                    <a:avLst/>
                    <a:gdLst>
                      <a:gd name="T0" fmla="*/ 0 w 2736"/>
                      <a:gd name="T1" fmla="*/ 504 h 504"/>
                      <a:gd name="T2" fmla="*/ 864 w 2736"/>
                      <a:gd name="T3" fmla="*/ 168 h 504"/>
                      <a:gd name="T4" fmla="*/ 1776 w 2736"/>
                      <a:gd name="T5" fmla="*/ 24 h 504"/>
                      <a:gd name="T6" fmla="*/ 2736 w 2736"/>
                      <a:gd name="T7" fmla="*/ 24 h 504"/>
                      <a:gd name="T8" fmla="*/ 2720 w 2736"/>
                      <a:gd name="T9" fmla="*/ 103 h 504"/>
                      <a:gd name="T10" fmla="*/ 1764 w 2736"/>
                      <a:gd name="T11" fmla="*/ 103 h 504"/>
                      <a:gd name="T12" fmla="*/ 654 w 2736"/>
                      <a:gd name="T13" fmla="*/ 292 h 504"/>
                      <a:gd name="T14" fmla="*/ 0 w 2736"/>
                      <a:gd name="T15" fmla="*/ 504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736"/>
                      <a:gd name="T25" fmla="*/ 0 h 504"/>
                      <a:gd name="T26" fmla="*/ 2736 w 2736"/>
                      <a:gd name="T27" fmla="*/ 504 h 504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99CC00"/>
                      </a:gs>
                      <a:gs pos="100000">
                        <a:srgbClr val="333399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</a:endParaRPr>
                  </a:p>
                </p:txBody>
              </p:sp>
              <p:sp>
                <p:nvSpPr>
                  <p:cNvPr id="237" name="Freeform 402"/>
                  <p:cNvSpPr>
                    <a:spLocks/>
                  </p:cNvSpPr>
                  <p:nvPr/>
                </p:nvSpPr>
                <p:spPr bwMode="hidden">
                  <a:xfrm rot="17542885" flipH="1">
                    <a:off x="1272" y="3636"/>
                    <a:ext cx="856" cy="490"/>
                  </a:xfrm>
                  <a:custGeom>
                    <a:avLst/>
                    <a:gdLst>
                      <a:gd name="T0" fmla="*/ 5 w 1769"/>
                      <a:gd name="T1" fmla="*/ 8 h 791"/>
                      <a:gd name="T2" fmla="*/ 485 w 1769"/>
                      <a:gd name="T3" fmla="*/ 56 h 791"/>
                      <a:gd name="T4" fmla="*/ 1157 w 1769"/>
                      <a:gd name="T5" fmla="*/ 200 h 791"/>
                      <a:gd name="T6" fmla="*/ 1611 w 1769"/>
                      <a:gd name="T7" fmla="*/ 432 h 791"/>
                      <a:gd name="T8" fmla="*/ 1756 w 1769"/>
                      <a:gd name="T9" fmla="*/ 609 h 791"/>
                      <a:gd name="T10" fmla="*/ 1689 w 1769"/>
                      <a:gd name="T11" fmla="*/ 787 h 791"/>
                      <a:gd name="T12" fmla="*/ 1589 w 1769"/>
                      <a:gd name="T13" fmla="*/ 632 h 791"/>
                      <a:gd name="T14" fmla="*/ 1389 w 1769"/>
                      <a:gd name="T15" fmla="*/ 454 h 791"/>
                      <a:gd name="T16" fmla="*/ 1109 w 1769"/>
                      <a:gd name="T17" fmla="*/ 296 h 791"/>
                      <a:gd name="T18" fmla="*/ 581 w 1769"/>
                      <a:gd name="T19" fmla="*/ 152 h 791"/>
                      <a:gd name="T20" fmla="*/ 0 w 1769"/>
                      <a:gd name="T21" fmla="*/ 76 h 791"/>
                      <a:gd name="T22" fmla="*/ 5 w 1769"/>
                      <a:gd name="T23" fmla="*/ 8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w 1769"/>
                      <a:gd name="T37" fmla="*/ 0 h 791"/>
                      <a:gd name="T38" fmla="*/ 1769 w 1769"/>
                      <a:gd name="T39" fmla="*/ 791 h 791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T36" t="T37" r="T38" b="T39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99CC00"/>
                      </a:gs>
                      <a:gs pos="100000">
                        <a:srgbClr val="FFFFFF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</a:endParaRPr>
                  </a:p>
                </p:txBody>
              </p:sp>
            </p:grpSp>
            <p:grpSp>
              <p:nvGrpSpPr>
                <p:cNvPr id="218" name="Group 403"/>
                <p:cNvGrpSpPr>
                  <a:grpSpLocks/>
                </p:cNvGrpSpPr>
                <p:nvPr/>
              </p:nvGrpSpPr>
              <p:grpSpPr bwMode="auto">
                <a:xfrm rot="88588">
                  <a:off x="3923" y="769"/>
                  <a:ext cx="180" cy="913"/>
                  <a:chOff x="1956" y="1990"/>
                  <a:chExt cx="492" cy="2604"/>
                </a:xfrm>
              </p:grpSpPr>
              <p:sp>
                <p:nvSpPr>
                  <p:cNvPr id="234" name="Freeform 404"/>
                  <p:cNvSpPr>
                    <a:spLocks/>
                  </p:cNvSpPr>
                  <p:nvPr/>
                </p:nvSpPr>
                <p:spPr bwMode="hidden">
                  <a:xfrm rot="16782062" flipH="1">
                    <a:off x="1442" y="2695"/>
                    <a:ext cx="1711" cy="301"/>
                  </a:xfrm>
                  <a:custGeom>
                    <a:avLst/>
                    <a:gdLst>
                      <a:gd name="T0" fmla="*/ 0 w 2736"/>
                      <a:gd name="T1" fmla="*/ 504 h 504"/>
                      <a:gd name="T2" fmla="*/ 864 w 2736"/>
                      <a:gd name="T3" fmla="*/ 168 h 504"/>
                      <a:gd name="T4" fmla="*/ 1776 w 2736"/>
                      <a:gd name="T5" fmla="*/ 24 h 504"/>
                      <a:gd name="T6" fmla="*/ 2736 w 2736"/>
                      <a:gd name="T7" fmla="*/ 24 h 504"/>
                      <a:gd name="T8" fmla="*/ 2720 w 2736"/>
                      <a:gd name="T9" fmla="*/ 103 h 504"/>
                      <a:gd name="T10" fmla="*/ 1764 w 2736"/>
                      <a:gd name="T11" fmla="*/ 103 h 504"/>
                      <a:gd name="T12" fmla="*/ 654 w 2736"/>
                      <a:gd name="T13" fmla="*/ 292 h 504"/>
                      <a:gd name="T14" fmla="*/ 0 w 2736"/>
                      <a:gd name="T15" fmla="*/ 504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736"/>
                      <a:gd name="T25" fmla="*/ 0 h 504"/>
                      <a:gd name="T26" fmla="*/ 2736 w 2736"/>
                      <a:gd name="T27" fmla="*/ 504 h 504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99CC00"/>
                      </a:gs>
                      <a:gs pos="100000">
                        <a:srgbClr val="333399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</a:endParaRPr>
                  </a:p>
                </p:txBody>
              </p:sp>
              <p:sp>
                <p:nvSpPr>
                  <p:cNvPr id="235" name="Freeform 405"/>
                  <p:cNvSpPr>
                    <a:spLocks/>
                  </p:cNvSpPr>
                  <p:nvPr/>
                </p:nvSpPr>
                <p:spPr bwMode="hidden">
                  <a:xfrm rot="16782062" flipH="1">
                    <a:off x="1734" y="3898"/>
                    <a:ext cx="918" cy="473"/>
                  </a:xfrm>
                  <a:custGeom>
                    <a:avLst/>
                    <a:gdLst>
                      <a:gd name="T0" fmla="*/ 5 w 1769"/>
                      <a:gd name="T1" fmla="*/ 8 h 791"/>
                      <a:gd name="T2" fmla="*/ 485 w 1769"/>
                      <a:gd name="T3" fmla="*/ 56 h 791"/>
                      <a:gd name="T4" fmla="*/ 1157 w 1769"/>
                      <a:gd name="T5" fmla="*/ 200 h 791"/>
                      <a:gd name="T6" fmla="*/ 1611 w 1769"/>
                      <a:gd name="T7" fmla="*/ 432 h 791"/>
                      <a:gd name="T8" fmla="*/ 1756 w 1769"/>
                      <a:gd name="T9" fmla="*/ 609 h 791"/>
                      <a:gd name="T10" fmla="*/ 1689 w 1769"/>
                      <a:gd name="T11" fmla="*/ 787 h 791"/>
                      <a:gd name="T12" fmla="*/ 1589 w 1769"/>
                      <a:gd name="T13" fmla="*/ 632 h 791"/>
                      <a:gd name="T14" fmla="*/ 1389 w 1769"/>
                      <a:gd name="T15" fmla="*/ 454 h 791"/>
                      <a:gd name="T16" fmla="*/ 1109 w 1769"/>
                      <a:gd name="T17" fmla="*/ 296 h 791"/>
                      <a:gd name="T18" fmla="*/ 581 w 1769"/>
                      <a:gd name="T19" fmla="*/ 152 h 791"/>
                      <a:gd name="T20" fmla="*/ 0 w 1769"/>
                      <a:gd name="T21" fmla="*/ 76 h 791"/>
                      <a:gd name="T22" fmla="*/ 5 w 1769"/>
                      <a:gd name="T23" fmla="*/ 8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w 1769"/>
                      <a:gd name="T37" fmla="*/ 0 h 791"/>
                      <a:gd name="T38" fmla="*/ 1769 w 1769"/>
                      <a:gd name="T39" fmla="*/ 791 h 791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T36" t="T37" r="T38" b="T39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99CC00"/>
                      </a:gs>
                      <a:gs pos="100000">
                        <a:srgbClr val="FFFFFF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</a:endParaRPr>
                  </a:p>
                </p:txBody>
              </p:sp>
            </p:grpSp>
            <p:grpSp>
              <p:nvGrpSpPr>
                <p:cNvPr id="219" name="Group 406"/>
                <p:cNvGrpSpPr>
                  <a:grpSpLocks/>
                </p:cNvGrpSpPr>
                <p:nvPr/>
              </p:nvGrpSpPr>
              <p:grpSpPr bwMode="auto">
                <a:xfrm>
                  <a:off x="4451" y="662"/>
                  <a:ext cx="442" cy="951"/>
                  <a:chOff x="3334" y="1717"/>
                  <a:chExt cx="1125" cy="2426"/>
                </a:xfrm>
              </p:grpSpPr>
              <p:sp>
                <p:nvSpPr>
                  <p:cNvPr id="232" name="Freeform 407"/>
                  <p:cNvSpPr>
                    <a:spLocks/>
                  </p:cNvSpPr>
                  <p:nvPr/>
                </p:nvSpPr>
                <p:spPr bwMode="hidden">
                  <a:xfrm rot="3144576">
                    <a:off x="2628" y="2423"/>
                    <a:ext cx="1724" cy="312"/>
                  </a:xfrm>
                  <a:custGeom>
                    <a:avLst/>
                    <a:gdLst>
                      <a:gd name="T0" fmla="*/ 0 w 2736"/>
                      <a:gd name="T1" fmla="*/ 504 h 504"/>
                      <a:gd name="T2" fmla="*/ 864 w 2736"/>
                      <a:gd name="T3" fmla="*/ 168 h 504"/>
                      <a:gd name="T4" fmla="*/ 1776 w 2736"/>
                      <a:gd name="T5" fmla="*/ 24 h 504"/>
                      <a:gd name="T6" fmla="*/ 2736 w 2736"/>
                      <a:gd name="T7" fmla="*/ 24 h 504"/>
                      <a:gd name="T8" fmla="*/ 2720 w 2736"/>
                      <a:gd name="T9" fmla="*/ 103 h 504"/>
                      <a:gd name="T10" fmla="*/ 1764 w 2736"/>
                      <a:gd name="T11" fmla="*/ 103 h 504"/>
                      <a:gd name="T12" fmla="*/ 654 w 2736"/>
                      <a:gd name="T13" fmla="*/ 292 h 504"/>
                      <a:gd name="T14" fmla="*/ 0 w 2736"/>
                      <a:gd name="T15" fmla="*/ 504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736"/>
                      <a:gd name="T25" fmla="*/ 0 h 504"/>
                      <a:gd name="T26" fmla="*/ 2736 w 2736"/>
                      <a:gd name="T27" fmla="*/ 504 h 504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333399"/>
                      </a:gs>
                      <a:gs pos="100000">
                        <a:srgbClr val="99CC00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</a:endParaRPr>
                  </a:p>
                </p:txBody>
              </p:sp>
              <p:sp>
                <p:nvSpPr>
                  <p:cNvPr id="233" name="Freeform 408"/>
                  <p:cNvSpPr>
                    <a:spLocks/>
                  </p:cNvSpPr>
                  <p:nvPr/>
                </p:nvSpPr>
                <p:spPr bwMode="hidden">
                  <a:xfrm rot="3144576">
                    <a:off x="3751" y="3436"/>
                    <a:ext cx="925" cy="490"/>
                  </a:xfrm>
                  <a:custGeom>
                    <a:avLst/>
                    <a:gdLst>
                      <a:gd name="T0" fmla="*/ 5 w 1769"/>
                      <a:gd name="T1" fmla="*/ 8 h 791"/>
                      <a:gd name="T2" fmla="*/ 485 w 1769"/>
                      <a:gd name="T3" fmla="*/ 56 h 791"/>
                      <a:gd name="T4" fmla="*/ 1157 w 1769"/>
                      <a:gd name="T5" fmla="*/ 200 h 791"/>
                      <a:gd name="T6" fmla="*/ 1611 w 1769"/>
                      <a:gd name="T7" fmla="*/ 432 h 791"/>
                      <a:gd name="T8" fmla="*/ 1756 w 1769"/>
                      <a:gd name="T9" fmla="*/ 609 h 791"/>
                      <a:gd name="T10" fmla="*/ 1689 w 1769"/>
                      <a:gd name="T11" fmla="*/ 787 h 791"/>
                      <a:gd name="T12" fmla="*/ 1589 w 1769"/>
                      <a:gd name="T13" fmla="*/ 632 h 791"/>
                      <a:gd name="T14" fmla="*/ 1389 w 1769"/>
                      <a:gd name="T15" fmla="*/ 454 h 791"/>
                      <a:gd name="T16" fmla="*/ 1109 w 1769"/>
                      <a:gd name="T17" fmla="*/ 296 h 791"/>
                      <a:gd name="T18" fmla="*/ 581 w 1769"/>
                      <a:gd name="T19" fmla="*/ 152 h 791"/>
                      <a:gd name="T20" fmla="*/ 0 w 1769"/>
                      <a:gd name="T21" fmla="*/ 76 h 791"/>
                      <a:gd name="T22" fmla="*/ 5 w 1769"/>
                      <a:gd name="T23" fmla="*/ 8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w 1769"/>
                      <a:gd name="T37" fmla="*/ 0 h 791"/>
                      <a:gd name="T38" fmla="*/ 1769 w 1769"/>
                      <a:gd name="T39" fmla="*/ 791 h 791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T36" t="T37" r="T38" b="T39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99CC00"/>
                      </a:gs>
                      <a:gs pos="100000">
                        <a:srgbClr val="FFFFFF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</a:endParaRPr>
                  </a:p>
                </p:txBody>
              </p:sp>
            </p:grpSp>
            <p:grpSp>
              <p:nvGrpSpPr>
                <p:cNvPr id="220" name="Group 409"/>
                <p:cNvGrpSpPr>
                  <a:grpSpLocks/>
                </p:cNvGrpSpPr>
                <p:nvPr/>
              </p:nvGrpSpPr>
              <p:grpSpPr bwMode="auto">
                <a:xfrm>
                  <a:off x="4391" y="721"/>
                  <a:ext cx="347" cy="951"/>
                  <a:chOff x="3181" y="1866"/>
                  <a:chExt cx="883" cy="2426"/>
                </a:xfrm>
              </p:grpSpPr>
              <p:sp>
                <p:nvSpPr>
                  <p:cNvPr id="230" name="Freeform 410"/>
                  <p:cNvSpPr>
                    <a:spLocks/>
                  </p:cNvSpPr>
                  <p:nvPr/>
                </p:nvSpPr>
                <p:spPr bwMode="hidden">
                  <a:xfrm rot="3745735">
                    <a:off x="2506" y="2541"/>
                    <a:ext cx="1650" cy="299"/>
                  </a:xfrm>
                  <a:custGeom>
                    <a:avLst/>
                    <a:gdLst>
                      <a:gd name="T0" fmla="*/ 0 w 2736"/>
                      <a:gd name="T1" fmla="*/ 504 h 504"/>
                      <a:gd name="T2" fmla="*/ 864 w 2736"/>
                      <a:gd name="T3" fmla="*/ 168 h 504"/>
                      <a:gd name="T4" fmla="*/ 1776 w 2736"/>
                      <a:gd name="T5" fmla="*/ 24 h 504"/>
                      <a:gd name="T6" fmla="*/ 2736 w 2736"/>
                      <a:gd name="T7" fmla="*/ 24 h 504"/>
                      <a:gd name="T8" fmla="*/ 2720 w 2736"/>
                      <a:gd name="T9" fmla="*/ 103 h 504"/>
                      <a:gd name="T10" fmla="*/ 1764 w 2736"/>
                      <a:gd name="T11" fmla="*/ 103 h 504"/>
                      <a:gd name="T12" fmla="*/ 654 w 2736"/>
                      <a:gd name="T13" fmla="*/ 292 h 504"/>
                      <a:gd name="T14" fmla="*/ 0 w 2736"/>
                      <a:gd name="T15" fmla="*/ 504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736"/>
                      <a:gd name="T25" fmla="*/ 0 h 504"/>
                      <a:gd name="T26" fmla="*/ 2736 w 2736"/>
                      <a:gd name="T27" fmla="*/ 504 h 504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333399"/>
                      </a:gs>
                      <a:gs pos="100000">
                        <a:srgbClr val="99CC00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</a:endParaRPr>
                  </a:p>
                </p:txBody>
              </p:sp>
              <p:sp>
                <p:nvSpPr>
                  <p:cNvPr id="231" name="Freeform 411"/>
                  <p:cNvSpPr>
                    <a:spLocks/>
                  </p:cNvSpPr>
                  <p:nvPr/>
                </p:nvSpPr>
                <p:spPr bwMode="hidden">
                  <a:xfrm rot="3745735">
                    <a:off x="3387" y="3615"/>
                    <a:ext cx="885" cy="469"/>
                  </a:xfrm>
                  <a:custGeom>
                    <a:avLst/>
                    <a:gdLst>
                      <a:gd name="T0" fmla="*/ 5 w 1769"/>
                      <a:gd name="T1" fmla="*/ 8 h 791"/>
                      <a:gd name="T2" fmla="*/ 485 w 1769"/>
                      <a:gd name="T3" fmla="*/ 56 h 791"/>
                      <a:gd name="T4" fmla="*/ 1157 w 1769"/>
                      <a:gd name="T5" fmla="*/ 200 h 791"/>
                      <a:gd name="T6" fmla="*/ 1611 w 1769"/>
                      <a:gd name="T7" fmla="*/ 432 h 791"/>
                      <a:gd name="T8" fmla="*/ 1756 w 1769"/>
                      <a:gd name="T9" fmla="*/ 609 h 791"/>
                      <a:gd name="T10" fmla="*/ 1689 w 1769"/>
                      <a:gd name="T11" fmla="*/ 787 h 791"/>
                      <a:gd name="T12" fmla="*/ 1589 w 1769"/>
                      <a:gd name="T13" fmla="*/ 632 h 791"/>
                      <a:gd name="T14" fmla="*/ 1389 w 1769"/>
                      <a:gd name="T15" fmla="*/ 454 h 791"/>
                      <a:gd name="T16" fmla="*/ 1109 w 1769"/>
                      <a:gd name="T17" fmla="*/ 296 h 791"/>
                      <a:gd name="T18" fmla="*/ 581 w 1769"/>
                      <a:gd name="T19" fmla="*/ 152 h 791"/>
                      <a:gd name="T20" fmla="*/ 0 w 1769"/>
                      <a:gd name="T21" fmla="*/ 76 h 791"/>
                      <a:gd name="T22" fmla="*/ 5 w 1769"/>
                      <a:gd name="T23" fmla="*/ 8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w 1769"/>
                      <a:gd name="T37" fmla="*/ 0 h 791"/>
                      <a:gd name="T38" fmla="*/ 1769 w 1769"/>
                      <a:gd name="T39" fmla="*/ 791 h 791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T36" t="T37" r="T38" b="T39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99CC00"/>
                      </a:gs>
                      <a:gs pos="100000">
                        <a:srgbClr val="FFFFFF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</a:endParaRPr>
                  </a:p>
                </p:txBody>
              </p:sp>
            </p:grpSp>
            <p:grpSp>
              <p:nvGrpSpPr>
                <p:cNvPr id="221" name="Group 412"/>
                <p:cNvGrpSpPr>
                  <a:grpSpLocks/>
                </p:cNvGrpSpPr>
                <p:nvPr/>
              </p:nvGrpSpPr>
              <p:grpSpPr bwMode="auto">
                <a:xfrm>
                  <a:off x="4323" y="767"/>
                  <a:ext cx="243" cy="935"/>
                  <a:chOff x="3006" y="1983"/>
                  <a:chExt cx="619" cy="2386"/>
                </a:xfrm>
              </p:grpSpPr>
              <p:sp>
                <p:nvSpPr>
                  <p:cNvPr id="228" name="Freeform 413"/>
                  <p:cNvSpPr>
                    <a:spLocks/>
                  </p:cNvSpPr>
                  <p:nvPr/>
                </p:nvSpPr>
                <p:spPr bwMode="hidden">
                  <a:xfrm rot="4286818">
                    <a:off x="2328" y="2661"/>
                    <a:ext cx="1601" cy="246"/>
                  </a:xfrm>
                  <a:custGeom>
                    <a:avLst/>
                    <a:gdLst>
                      <a:gd name="T0" fmla="*/ 0 w 2736"/>
                      <a:gd name="T1" fmla="*/ 504 h 504"/>
                      <a:gd name="T2" fmla="*/ 864 w 2736"/>
                      <a:gd name="T3" fmla="*/ 168 h 504"/>
                      <a:gd name="T4" fmla="*/ 1776 w 2736"/>
                      <a:gd name="T5" fmla="*/ 24 h 504"/>
                      <a:gd name="T6" fmla="*/ 2736 w 2736"/>
                      <a:gd name="T7" fmla="*/ 24 h 504"/>
                      <a:gd name="T8" fmla="*/ 2720 w 2736"/>
                      <a:gd name="T9" fmla="*/ 103 h 504"/>
                      <a:gd name="T10" fmla="*/ 1764 w 2736"/>
                      <a:gd name="T11" fmla="*/ 103 h 504"/>
                      <a:gd name="T12" fmla="*/ 654 w 2736"/>
                      <a:gd name="T13" fmla="*/ 292 h 504"/>
                      <a:gd name="T14" fmla="*/ 0 w 2736"/>
                      <a:gd name="T15" fmla="*/ 504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736"/>
                      <a:gd name="T25" fmla="*/ 0 h 504"/>
                      <a:gd name="T26" fmla="*/ 2736 w 2736"/>
                      <a:gd name="T27" fmla="*/ 504 h 504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333399"/>
                      </a:gs>
                      <a:gs pos="100000">
                        <a:srgbClr val="99CC00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</a:endParaRPr>
                  </a:p>
                </p:txBody>
              </p:sp>
              <p:sp>
                <p:nvSpPr>
                  <p:cNvPr id="229" name="Freeform 414"/>
                  <p:cNvSpPr>
                    <a:spLocks/>
                  </p:cNvSpPr>
                  <p:nvPr/>
                </p:nvSpPr>
                <p:spPr bwMode="hidden">
                  <a:xfrm rot="4286818">
                    <a:off x="3002" y="3747"/>
                    <a:ext cx="859" cy="386"/>
                  </a:xfrm>
                  <a:custGeom>
                    <a:avLst/>
                    <a:gdLst>
                      <a:gd name="T0" fmla="*/ 5 w 1769"/>
                      <a:gd name="T1" fmla="*/ 8 h 791"/>
                      <a:gd name="T2" fmla="*/ 485 w 1769"/>
                      <a:gd name="T3" fmla="*/ 56 h 791"/>
                      <a:gd name="T4" fmla="*/ 1157 w 1769"/>
                      <a:gd name="T5" fmla="*/ 200 h 791"/>
                      <a:gd name="T6" fmla="*/ 1611 w 1769"/>
                      <a:gd name="T7" fmla="*/ 432 h 791"/>
                      <a:gd name="T8" fmla="*/ 1756 w 1769"/>
                      <a:gd name="T9" fmla="*/ 609 h 791"/>
                      <a:gd name="T10" fmla="*/ 1689 w 1769"/>
                      <a:gd name="T11" fmla="*/ 787 h 791"/>
                      <a:gd name="T12" fmla="*/ 1589 w 1769"/>
                      <a:gd name="T13" fmla="*/ 632 h 791"/>
                      <a:gd name="T14" fmla="*/ 1389 w 1769"/>
                      <a:gd name="T15" fmla="*/ 454 h 791"/>
                      <a:gd name="T16" fmla="*/ 1109 w 1769"/>
                      <a:gd name="T17" fmla="*/ 296 h 791"/>
                      <a:gd name="T18" fmla="*/ 581 w 1769"/>
                      <a:gd name="T19" fmla="*/ 152 h 791"/>
                      <a:gd name="T20" fmla="*/ 0 w 1769"/>
                      <a:gd name="T21" fmla="*/ 76 h 791"/>
                      <a:gd name="T22" fmla="*/ 5 w 1769"/>
                      <a:gd name="T23" fmla="*/ 8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w 1769"/>
                      <a:gd name="T37" fmla="*/ 0 h 791"/>
                      <a:gd name="T38" fmla="*/ 1769 w 1769"/>
                      <a:gd name="T39" fmla="*/ 791 h 791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T36" t="T37" r="T38" b="T39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99CC00"/>
                      </a:gs>
                      <a:gs pos="100000">
                        <a:srgbClr val="FFFFFF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</a:endParaRPr>
                  </a:p>
                </p:txBody>
              </p:sp>
            </p:grpSp>
            <p:grpSp>
              <p:nvGrpSpPr>
                <p:cNvPr id="222" name="Group 415"/>
                <p:cNvGrpSpPr>
                  <a:grpSpLocks/>
                </p:cNvGrpSpPr>
                <p:nvPr/>
              </p:nvGrpSpPr>
              <p:grpSpPr bwMode="auto">
                <a:xfrm>
                  <a:off x="4249" y="813"/>
                  <a:ext cx="159" cy="870"/>
                  <a:chOff x="2819" y="2101"/>
                  <a:chExt cx="405" cy="2219"/>
                </a:xfrm>
              </p:grpSpPr>
              <p:sp>
                <p:nvSpPr>
                  <p:cNvPr id="226" name="Freeform 416"/>
                  <p:cNvSpPr>
                    <a:spLocks/>
                  </p:cNvSpPr>
                  <p:nvPr/>
                </p:nvSpPr>
                <p:spPr bwMode="hidden">
                  <a:xfrm rot="4898956">
                    <a:off x="2206" y="2714"/>
                    <a:ext cx="1471" cy="246"/>
                  </a:xfrm>
                  <a:custGeom>
                    <a:avLst/>
                    <a:gdLst>
                      <a:gd name="T0" fmla="*/ 0 w 2736"/>
                      <a:gd name="T1" fmla="*/ 504 h 504"/>
                      <a:gd name="T2" fmla="*/ 864 w 2736"/>
                      <a:gd name="T3" fmla="*/ 168 h 504"/>
                      <a:gd name="T4" fmla="*/ 1776 w 2736"/>
                      <a:gd name="T5" fmla="*/ 24 h 504"/>
                      <a:gd name="T6" fmla="*/ 2736 w 2736"/>
                      <a:gd name="T7" fmla="*/ 24 h 504"/>
                      <a:gd name="T8" fmla="*/ 2720 w 2736"/>
                      <a:gd name="T9" fmla="*/ 103 h 504"/>
                      <a:gd name="T10" fmla="*/ 1764 w 2736"/>
                      <a:gd name="T11" fmla="*/ 103 h 504"/>
                      <a:gd name="T12" fmla="*/ 654 w 2736"/>
                      <a:gd name="T13" fmla="*/ 292 h 504"/>
                      <a:gd name="T14" fmla="*/ 0 w 2736"/>
                      <a:gd name="T15" fmla="*/ 504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736"/>
                      <a:gd name="T25" fmla="*/ 0 h 504"/>
                      <a:gd name="T26" fmla="*/ 2736 w 2736"/>
                      <a:gd name="T27" fmla="*/ 504 h 504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333399"/>
                      </a:gs>
                      <a:gs pos="100000">
                        <a:srgbClr val="99CC00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</a:endParaRPr>
                  </a:p>
                </p:txBody>
              </p:sp>
              <p:sp>
                <p:nvSpPr>
                  <p:cNvPr id="227" name="Freeform 417"/>
                  <p:cNvSpPr>
                    <a:spLocks/>
                  </p:cNvSpPr>
                  <p:nvPr/>
                </p:nvSpPr>
                <p:spPr bwMode="hidden">
                  <a:xfrm rot="4898956">
                    <a:off x="2636" y="3732"/>
                    <a:ext cx="790" cy="386"/>
                  </a:xfrm>
                  <a:custGeom>
                    <a:avLst/>
                    <a:gdLst>
                      <a:gd name="T0" fmla="*/ 5 w 1769"/>
                      <a:gd name="T1" fmla="*/ 8 h 791"/>
                      <a:gd name="T2" fmla="*/ 485 w 1769"/>
                      <a:gd name="T3" fmla="*/ 56 h 791"/>
                      <a:gd name="T4" fmla="*/ 1157 w 1769"/>
                      <a:gd name="T5" fmla="*/ 200 h 791"/>
                      <a:gd name="T6" fmla="*/ 1611 w 1769"/>
                      <a:gd name="T7" fmla="*/ 432 h 791"/>
                      <a:gd name="T8" fmla="*/ 1756 w 1769"/>
                      <a:gd name="T9" fmla="*/ 609 h 791"/>
                      <a:gd name="T10" fmla="*/ 1689 w 1769"/>
                      <a:gd name="T11" fmla="*/ 787 h 791"/>
                      <a:gd name="T12" fmla="*/ 1589 w 1769"/>
                      <a:gd name="T13" fmla="*/ 632 h 791"/>
                      <a:gd name="T14" fmla="*/ 1389 w 1769"/>
                      <a:gd name="T15" fmla="*/ 454 h 791"/>
                      <a:gd name="T16" fmla="*/ 1109 w 1769"/>
                      <a:gd name="T17" fmla="*/ 296 h 791"/>
                      <a:gd name="T18" fmla="*/ 581 w 1769"/>
                      <a:gd name="T19" fmla="*/ 152 h 791"/>
                      <a:gd name="T20" fmla="*/ 0 w 1769"/>
                      <a:gd name="T21" fmla="*/ 76 h 791"/>
                      <a:gd name="T22" fmla="*/ 5 w 1769"/>
                      <a:gd name="T23" fmla="*/ 8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w 1769"/>
                      <a:gd name="T37" fmla="*/ 0 h 791"/>
                      <a:gd name="T38" fmla="*/ 1769 w 1769"/>
                      <a:gd name="T39" fmla="*/ 791 h 791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T36" t="T37" r="T38" b="T39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99CC00"/>
                      </a:gs>
                      <a:gs pos="100000">
                        <a:srgbClr val="FFFFFF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</a:endParaRPr>
                  </a:p>
                </p:txBody>
              </p:sp>
            </p:grpSp>
            <p:grpSp>
              <p:nvGrpSpPr>
                <p:cNvPr id="223" name="Group 418"/>
                <p:cNvGrpSpPr>
                  <a:grpSpLocks/>
                </p:cNvGrpSpPr>
                <p:nvPr/>
              </p:nvGrpSpPr>
              <p:grpSpPr bwMode="auto">
                <a:xfrm>
                  <a:off x="4045" y="826"/>
                  <a:ext cx="167" cy="857"/>
                  <a:chOff x="2287" y="2135"/>
                  <a:chExt cx="426" cy="2185"/>
                </a:xfrm>
              </p:grpSpPr>
              <p:sp>
                <p:nvSpPr>
                  <p:cNvPr id="224" name="Freeform 419"/>
                  <p:cNvSpPr>
                    <a:spLocks/>
                  </p:cNvSpPr>
                  <p:nvPr/>
                </p:nvSpPr>
                <p:spPr bwMode="hidden">
                  <a:xfrm rot="5755659">
                    <a:off x="1900" y="2760"/>
                    <a:ext cx="1437" cy="188"/>
                  </a:xfrm>
                  <a:custGeom>
                    <a:avLst/>
                    <a:gdLst>
                      <a:gd name="T0" fmla="*/ 0 w 2736"/>
                      <a:gd name="T1" fmla="*/ 504 h 504"/>
                      <a:gd name="T2" fmla="*/ 864 w 2736"/>
                      <a:gd name="T3" fmla="*/ 168 h 504"/>
                      <a:gd name="T4" fmla="*/ 1776 w 2736"/>
                      <a:gd name="T5" fmla="*/ 24 h 504"/>
                      <a:gd name="T6" fmla="*/ 2736 w 2736"/>
                      <a:gd name="T7" fmla="*/ 24 h 504"/>
                      <a:gd name="T8" fmla="*/ 2720 w 2736"/>
                      <a:gd name="T9" fmla="*/ 103 h 504"/>
                      <a:gd name="T10" fmla="*/ 1764 w 2736"/>
                      <a:gd name="T11" fmla="*/ 103 h 504"/>
                      <a:gd name="T12" fmla="*/ 654 w 2736"/>
                      <a:gd name="T13" fmla="*/ 292 h 504"/>
                      <a:gd name="T14" fmla="*/ 0 w 2736"/>
                      <a:gd name="T15" fmla="*/ 504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736"/>
                      <a:gd name="T25" fmla="*/ 0 h 504"/>
                      <a:gd name="T26" fmla="*/ 2736 w 2736"/>
                      <a:gd name="T27" fmla="*/ 504 h 504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333399"/>
                      </a:gs>
                      <a:gs pos="100000">
                        <a:srgbClr val="99CC00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</a:endParaRPr>
                  </a:p>
                </p:txBody>
              </p:sp>
              <p:sp>
                <p:nvSpPr>
                  <p:cNvPr id="225" name="Freeform 420"/>
                  <p:cNvSpPr>
                    <a:spLocks/>
                  </p:cNvSpPr>
                  <p:nvPr/>
                </p:nvSpPr>
                <p:spPr bwMode="hidden">
                  <a:xfrm rot="5755659">
                    <a:off x="2049" y="3787"/>
                    <a:ext cx="771" cy="295"/>
                  </a:xfrm>
                  <a:custGeom>
                    <a:avLst/>
                    <a:gdLst>
                      <a:gd name="T0" fmla="*/ 5 w 1769"/>
                      <a:gd name="T1" fmla="*/ 8 h 791"/>
                      <a:gd name="T2" fmla="*/ 485 w 1769"/>
                      <a:gd name="T3" fmla="*/ 56 h 791"/>
                      <a:gd name="T4" fmla="*/ 1157 w 1769"/>
                      <a:gd name="T5" fmla="*/ 200 h 791"/>
                      <a:gd name="T6" fmla="*/ 1611 w 1769"/>
                      <a:gd name="T7" fmla="*/ 432 h 791"/>
                      <a:gd name="T8" fmla="*/ 1756 w 1769"/>
                      <a:gd name="T9" fmla="*/ 609 h 791"/>
                      <a:gd name="T10" fmla="*/ 1689 w 1769"/>
                      <a:gd name="T11" fmla="*/ 787 h 791"/>
                      <a:gd name="T12" fmla="*/ 1589 w 1769"/>
                      <a:gd name="T13" fmla="*/ 632 h 791"/>
                      <a:gd name="T14" fmla="*/ 1389 w 1769"/>
                      <a:gd name="T15" fmla="*/ 454 h 791"/>
                      <a:gd name="T16" fmla="*/ 1109 w 1769"/>
                      <a:gd name="T17" fmla="*/ 296 h 791"/>
                      <a:gd name="T18" fmla="*/ 581 w 1769"/>
                      <a:gd name="T19" fmla="*/ 152 h 791"/>
                      <a:gd name="T20" fmla="*/ 0 w 1769"/>
                      <a:gd name="T21" fmla="*/ 76 h 791"/>
                      <a:gd name="T22" fmla="*/ 5 w 1769"/>
                      <a:gd name="T23" fmla="*/ 8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w 1769"/>
                      <a:gd name="T37" fmla="*/ 0 h 791"/>
                      <a:gd name="T38" fmla="*/ 1769 w 1769"/>
                      <a:gd name="T39" fmla="*/ 791 h 791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T36" t="T37" r="T38" b="T39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99CC00"/>
                      </a:gs>
                      <a:gs pos="100000">
                        <a:srgbClr val="FFFFFF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</a:endParaRPr>
                  </a:p>
                </p:txBody>
              </p:sp>
            </p:grpSp>
          </p:grpSp>
          <p:sp>
            <p:nvSpPr>
              <p:cNvPr id="168" name="Freeform 421"/>
              <p:cNvSpPr>
                <a:spLocks/>
              </p:cNvSpPr>
              <p:nvPr/>
            </p:nvSpPr>
            <p:spPr bwMode="hidden">
              <a:xfrm flipH="1">
                <a:off x="3873" y="934"/>
                <a:ext cx="191" cy="580"/>
              </a:xfrm>
              <a:custGeom>
                <a:avLst/>
                <a:gdLst>
                  <a:gd name="T0" fmla="*/ 0 w 776"/>
                  <a:gd name="T1" fmla="*/ 64 h 2368"/>
                  <a:gd name="T2" fmla="*/ 240 w 776"/>
                  <a:gd name="T3" fmla="*/ 16 h 2368"/>
                  <a:gd name="T4" fmla="*/ 96 w 776"/>
                  <a:gd name="T5" fmla="*/ 160 h 2368"/>
                  <a:gd name="T6" fmla="*/ 336 w 776"/>
                  <a:gd name="T7" fmla="*/ 160 h 2368"/>
                  <a:gd name="T8" fmla="*/ 192 w 776"/>
                  <a:gd name="T9" fmla="*/ 304 h 2368"/>
                  <a:gd name="T10" fmla="*/ 384 w 776"/>
                  <a:gd name="T11" fmla="*/ 352 h 2368"/>
                  <a:gd name="T12" fmla="*/ 288 w 776"/>
                  <a:gd name="T13" fmla="*/ 448 h 2368"/>
                  <a:gd name="T14" fmla="*/ 480 w 776"/>
                  <a:gd name="T15" fmla="*/ 496 h 2368"/>
                  <a:gd name="T16" fmla="*/ 384 w 776"/>
                  <a:gd name="T17" fmla="*/ 592 h 2368"/>
                  <a:gd name="T18" fmla="*/ 528 w 776"/>
                  <a:gd name="T19" fmla="*/ 640 h 2368"/>
                  <a:gd name="T20" fmla="*/ 480 w 776"/>
                  <a:gd name="T21" fmla="*/ 736 h 2368"/>
                  <a:gd name="T22" fmla="*/ 576 w 776"/>
                  <a:gd name="T23" fmla="*/ 832 h 2368"/>
                  <a:gd name="T24" fmla="*/ 576 w 776"/>
                  <a:gd name="T25" fmla="*/ 928 h 2368"/>
                  <a:gd name="T26" fmla="*/ 672 w 776"/>
                  <a:gd name="T27" fmla="*/ 1072 h 2368"/>
                  <a:gd name="T28" fmla="*/ 624 w 776"/>
                  <a:gd name="T29" fmla="*/ 1216 h 2368"/>
                  <a:gd name="T30" fmla="*/ 720 w 776"/>
                  <a:gd name="T31" fmla="*/ 1312 h 2368"/>
                  <a:gd name="T32" fmla="*/ 672 w 776"/>
                  <a:gd name="T33" fmla="*/ 1456 h 2368"/>
                  <a:gd name="T34" fmla="*/ 720 w 776"/>
                  <a:gd name="T35" fmla="*/ 1600 h 2368"/>
                  <a:gd name="T36" fmla="*/ 672 w 776"/>
                  <a:gd name="T37" fmla="*/ 1696 h 2368"/>
                  <a:gd name="T38" fmla="*/ 768 w 776"/>
                  <a:gd name="T39" fmla="*/ 1840 h 2368"/>
                  <a:gd name="T40" fmla="*/ 720 w 776"/>
                  <a:gd name="T41" fmla="*/ 1984 h 2368"/>
                  <a:gd name="T42" fmla="*/ 768 w 776"/>
                  <a:gd name="T43" fmla="*/ 2176 h 2368"/>
                  <a:gd name="T44" fmla="*/ 720 w 776"/>
                  <a:gd name="T45" fmla="*/ 2224 h 2368"/>
                  <a:gd name="T46" fmla="*/ 768 w 776"/>
                  <a:gd name="T47" fmla="*/ 2368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776"/>
                  <a:gd name="T73" fmla="*/ 0 h 2368"/>
                  <a:gd name="T74" fmla="*/ 776 w 776"/>
                  <a:gd name="T75" fmla="*/ 2368 h 2368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rgbClr val="BBE0E3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69" name="Arc 422"/>
              <p:cNvSpPr>
                <a:spLocks/>
              </p:cNvSpPr>
              <p:nvPr/>
            </p:nvSpPr>
            <p:spPr bwMode="hidden">
              <a:xfrm flipH="1">
                <a:off x="3528" y="726"/>
                <a:ext cx="833" cy="903"/>
              </a:xfrm>
              <a:custGeom>
                <a:avLst/>
                <a:gdLst>
                  <a:gd name="T0" fmla="*/ 211 w 21600"/>
                  <a:gd name="T1" fmla="*/ 0 h 21602"/>
                  <a:gd name="T2" fmla="*/ 833 w 21600"/>
                  <a:gd name="T3" fmla="*/ 903 h 21602"/>
                  <a:gd name="T4" fmla="*/ 0 w 21600"/>
                  <a:gd name="T5" fmla="*/ 874 h 21602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21602"/>
                  <a:gd name="T11" fmla="*/ 21600 w 21600"/>
                  <a:gd name="T12" fmla="*/ 21602 h 21602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21602" fill="none" extrusionOk="0">
                    <a:moveTo>
                      <a:pt x="5466" y="0"/>
                    </a:moveTo>
                    <a:cubicBezTo>
                      <a:pt x="14970" y="2486"/>
                      <a:pt x="21600" y="11073"/>
                      <a:pt x="21600" y="20897"/>
                    </a:cubicBezTo>
                    <a:cubicBezTo>
                      <a:pt x="21600" y="21132"/>
                      <a:pt x="21596" y="21367"/>
                      <a:pt x="21588" y="21601"/>
                    </a:cubicBezTo>
                  </a:path>
                  <a:path w="21600" h="21602" stroke="0" extrusionOk="0">
                    <a:moveTo>
                      <a:pt x="5466" y="0"/>
                    </a:moveTo>
                    <a:cubicBezTo>
                      <a:pt x="14970" y="2486"/>
                      <a:pt x="21600" y="11073"/>
                      <a:pt x="21600" y="20897"/>
                    </a:cubicBezTo>
                    <a:cubicBezTo>
                      <a:pt x="21600" y="21132"/>
                      <a:pt x="21596" y="21367"/>
                      <a:pt x="21588" y="21601"/>
                    </a:cubicBezTo>
                    <a:lnTo>
                      <a:pt x="0" y="20897"/>
                    </a:lnTo>
                    <a:close/>
                  </a:path>
                </a:pathLst>
              </a:custGeom>
              <a:noFill/>
              <a:ln w="9525">
                <a:solidFill>
                  <a:srgbClr val="99CC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70" name="Arc 423"/>
              <p:cNvSpPr>
                <a:spLocks/>
              </p:cNvSpPr>
              <p:nvPr/>
            </p:nvSpPr>
            <p:spPr bwMode="hidden">
              <a:xfrm flipV="1">
                <a:off x="4278" y="179"/>
                <a:ext cx="1007" cy="802"/>
              </a:xfrm>
              <a:custGeom>
                <a:avLst/>
                <a:gdLst>
                  <a:gd name="T0" fmla="*/ 1007 w 36729"/>
                  <a:gd name="T1" fmla="*/ 388 h 21600"/>
                  <a:gd name="T2" fmla="*/ 0 w 36729"/>
                  <a:gd name="T3" fmla="*/ 453 h 21600"/>
                  <a:gd name="T4" fmla="*/ 489 w 36729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36729"/>
                  <a:gd name="T10" fmla="*/ 0 h 21600"/>
                  <a:gd name="T11" fmla="*/ 36729 w 36729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36729" h="21600" fill="none" extrusionOk="0">
                    <a:moveTo>
                      <a:pt x="36729" y="10451"/>
                    </a:moveTo>
                    <a:cubicBezTo>
                      <a:pt x="32926" y="17330"/>
                      <a:pt x="25686" y="21599"/>
                      <a:pt x="17826" y="21600"/>
                    </a:cubicBezTo>
                    <a:cubicBezTo>
                      <a:pt x="10696" y="21600"/>
                      <a:pt x="4025" y="18081"/>
                      <a:pt x="-1" y="12197"/>
                    </a:cubicBezTo>
                  </a:path>
                  <a:path w="36729" h="21600" stroke="0" extrusionOk="0">
                    <a:moveTo>
                      <a:pt x="36729" y="10451"/>
                    </a:moveTo>
                    <a:cubicBezTo>
                      <a:pt x="32926" y="17330"/>
                      <a:pt x="25686" y="21599"/>
                      <a:pt x="17826" y="21600"/>
                    </a:cubicBezTo>
                    <a:cubicBezTo>
                      <a:pt x="10696" y="21600"/>
                      <a:pt x="4025" y="18081"/>
                      <a:pt x="-1" y="12197"/>
                    </a:cubicBezTo>
                    <a:lnTo>
                      <a:pt x="17826" y="0"/>
                    </a:lnTo>
                    <a:close/>
                  </a:path>
                </a:pathLst>
              </a:custGeom>
              <a:noFill/>
              <a:ln w="9525">
                <a:solidFill>
                  <a:srgbClr val="BBE0E3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71" name="Arc 424"/>
              <p:cNvSpPr>
                <a:spLocks/>
              </p:cNvSpPr>
              <p:nvPr/>
            </p:nvSpPr>
            <p:spPr bwMode="hidden">
              <a:xfrm flipH="1">
                <a:off x="3612" y="580"/>
                <a:ext cx="487" cy="933"/>
              </a:xfrm>
              <a:custGeom>
                <a:avLst/>
                <a:gdLst>
                  <a:gd name="T0" fmla="*/ 0 w 28940"/>
                  <a:gd name="T1" fmla="*/ 54 h 22305"/>
                  <a:gd name="T2" fmla="*/ 487 w 28940"/>
                  <a:gd name="T3" fmla="*/ 933 h 22305"/>
                  <a:gd name="T4" fmla="*/ 124 w 28940"/>
                  <a:gd name="T5" fmla="*/ 904 h 22305"/>
                  <a:gd name="T6" fmla="*/ 0 60000 65536"/>
                  <a:gd name="T7" fmla="*/ 0 60000 65536"/>
                  <a:gd name="T8" fmla="*/ 0 60000 65536"/>
                  <a:gd name="T9" fmla="*/ 0 w 28940"/>
                  <a:gd name="T10" fmla="*/ 0 h 22305"/>
                  <a:gd name="T11" fmla="*/ 28940 w 28940"/>
                  <a:gd name="T12" fmla="*/ 22305 h 22305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8940" h="22305" fill="none" extrusionOk="0">
                    <a:moveTo>
                      <a:pt x="0" y="1285"/>
                    </a:moveTo>
                    <a:cubicBezTo>
                      <a:pt x="2353" y="434"/>
                      <a:pt x="4837" y="-1"/>
                      <a:pt x="7340" y="0"/>
                    </a:cubicBezTo>
                    <a:cubicBezTo>
                      <a:pt x="19269" y="0"/>
                      <a:pt x="28940" y="9670"/>
                      <a:pt x="28940" y="21600"/>
                    </a:cubicBezTo>
                    <a:cubicBezTo>
                      <a:pt x="28940" y="21835"/>
                      <a:pt x="28936" y="22070"/>
                      <a:pt x="28928" y="22304"/>
                    </a:cubicBezTo>
                  </a:path>
                  <a:path w="28940" h="22305" stroke="0" extrusionOk="0">
                    <a:moveTo>
                      <a:pt x="0" y="1285"/>
                    </a:moveTo>
                    <a:cubicBezTo>
                      <a:pt x="2353" y="434"/>
                      <a:pt x="4837" y="-1"/>
                      <a:pt x="7340" y="0"/>
                    </a:cubicBezTo>
                    <a:cubicBezTo>
                      <a:pt x="19269" y="0"/>
                      <a:pt x="28940" y="9670"/>
                      <a:pt x="28940" y="21600"/>
                    </a:cubicBezTo>
                    <a:cubicBezTo>
                      <a:pt x="28940" y="21835"/>
                      <a:pt x="28936" y="22070"/>
                      <a:pt x="28928" y="22304"/>
                    </a:cubicBezTo>
                    <a:lnTo>
                      <a:pt x="7340" y="21600"/>
                    </a:lnTo>
                    <a:close/>
                  </a:path>
                </a:pathLst>
              </a:custGeom>
              <a:noFill/>
              <a:ln w="9525">
                <a:solidFill>
                  <a:srgbClr val="BBE0E3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72" name="Arc 425"/>
              <p:cNvSpPr>
                <a:spLocks/>
              </p:cNvSpPr>
              <p:nvPr/>
            </p:nvSpPr>
            <p:spPr bwMode="hidden">
              <a:xfrm flipH="1">
                <a:off x="3267" y="628"/>
                <a:ext cx="791" cy="932"/>
              </a:xfrm>
              <a:custGeom>
                <a:avLst/>
                <a:gdLst>
                  <a:gd name="T0" fmla="*/ 0 w 30473"/>
                  <a:gd name="T1" fmla="*/ 80 h 22305"/>
                  <a:gd name="T2" fmla="*/ 791 w 30473"/>
                  <a:gd name="T3" fmla="*/ 932 h 22305"/>
                  <a:gd name="T4" fmla="*/ 230 w 30473"/>
                  <a:gd name="T5" fmla="*/ 903 h 22305"/>
                  <a:gd name="T6" fmla="*/ 0 60000 65536"/>
                  <a:gd name="T7" fmla="*/ 0 60000 65536"/>
                  <a:gd name="T8" fmla="*/ 0 60000 65536"/>
                  <a:gd name="T9" fmla="*/ 0 w 30473"/>
                  <a:gd name="T10" fmla="*/ 0 h 22305"/>
                  <a:gd name="T11" fmla="*/ 30473 w 30473"/>
                  <a:gd name="T12" fmla="*/ 22305 h 22305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30473" h="22305" fill="none" extrusionOk="0">
                    <a:moveTo>
                      <a:pt x="-1" y="1906"/>
                    </a:moveTo>
                    <a:cubicBezTo>
                      <a:pt x="2789" y="649"/>
                      <a:pt x="5813" y="-1"/>
                      <a:pt x="8873" y="0"/>
                    </a:cubicBezTo>
                    <a:cubicBezTo>
                      <a:pt x="20802" y="0"/>
                      <a:pt x="30473" y="9670"/>
                      <a:pt x="30473" y="21600"/>
                    </a:cubicBezTo>
                    <a:cubicBezTo>
                      <a:pt x="30473" y="21835"/>
                      <a:pt x="30469" y="22070"/>
                      <a:pt x="30461" y="22304"/>
                    </a:cubicBezTo>
                  </a:path>
                  <a:path w="30473" h="22305" stroke="0" extrusionOk="0">
                    <a:moveTo>
                      <a:pt x="-1" y="1906"/>
                    </a:moveTo>
                    <a:cubicBezTo>
                      <a:pt x="2789" y="649"/>
                      <a:pt x="5813" y="-1"/>
                      <a:pt x="8873" y="0"/>
                    </a:cubicBezTo>
                    <a:cubicBezTo>
                      <a:pt x="20802" y="0"/>
                      <a:pt x="30473" y="9670"/>
                      <a:pt x="30473" y="21600"/>
                    </a:cubicBezTo>
                    <a:cubicBezTo>
                      <a:pt x="30473" y="21835"/>
                      <a:pt x="30469" y="22070"/>
                      <a:pt x="30461" y="22304"/>
                    </a:cubicBezTo>
                    <a:lnTo>
                      <a:pt x="8873" y="21600"/>
                    </a:lnTo>
                    <a:close/>
                  </a:path>
                </a:pathLst>
              </a:custGeom>
              <a:noFill/>
              <a:ln w="9525">
                <a:solidFill>
                  <a:srgbClr val="99CC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73" name="Arc 426"/>
              <p:cNvSpPr>
                <a:spLocks/>
              </p:cNvSpPr>
              <p:nvPr/>
            </p:nvSpPr>
            <p:spPr bwMode="hidden">
              <a:xfrm flipH="1">
                <a:off x="3197" y="458"/>
                <a:ext cx="932" cy="933"/>
              </a:xfrm>
              <a:custGeom>
                <a:avLst/>
                <a:gdLst>
                  <a:gd name="T0" fmla="*/ 0 w 34455"/>
                  <a:gd name="T1" fmla="*/ 177 h 22305"/>
                  <a:gd name="T2" fmla="*/ 932 w 34455"/>
                  <a:gd name="T3" fmla="*/ 933 h 22305"/>
                  <a:gd name="T4" fmla="*/ 348 w 34455"/>
                  <a:gd name="T5" fmla="*/ 904 h 22305"/>
                  <a:gd name="T6" fmla="*/ 0 60000 65536"/>
                  <a:gd name="T7" fmla="*/ 0 60000 65536"/>
                  <a:gd name="T8" fmla="*/ 0 60000 65536"/>
                  <a:gd name="T9" fmla="*/ 0 w 34455"/>
                  <a:gd name="T10" fmla="*/ 0 h 22305"/>
                  <a:gd name="T11" fmla="*/ 34455 w 34455"/>
                  <a:gd name="T12" fmla="*/ 22305 h 22305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34455" h="22305" fill="none" extrusionOk="0">
                    <a:moveTo>
                      <a:pt x="0" y="4241"/>
                    </a:moveTo>
                    <a:cubicBezTo>
                      <a:pt x="3720" y="1486"/>
                      <a:pt x="8226" y="-1"/>
                      <a:pt x="12855" y="0"/>
                    </a:cubicBezTo>
                    <a:cubicBezTo>
                      <a:pt x="24784" y="0"/>
                      <a:pt x="34455" y="9670"/>
                      <a:pt x="34455" y="21600"/>
                    </a:cubicBezTo>
                    <a:cubicBezTo>
                      <a:pt x="34455" y="21835"/>
                      <a:pt x="34451" y="22070"/>
                      <a:pt x="34443" y="22304"/>
                    </a:cubicBezTo>
                  </a:path>
                  <a:path w="34455" h="22305" stroke="0" extrusionOk="0">
                    <a:moveTo>
                      <a:pt x="0" y="4241"/>
                    </a:moveTo>
                    <a:cubicBezTo>
                      <a:pt x="3720" y="1486"/>
                      <a:pt x="8226" y="-1"/>
                      <a:pt x="12855" y="0"/>
                    </a:cubicBezTo>
                    <a:cubicBezTo>
                      <a:pt x="24784" y="0"/>
                      <a:pt x="34455" y="9670"/>
                      <a:pt x="34455" y="21600"/>
                    </a:cubicBezTo>
                    <a:cubicBezTo>
                      <a:pt x="34455" y="21835"/>
                      <a:pt x="34451" y="22070"/>
                      <a:pt x="34443" y="22304"/>
                    </a:cubicBezTo>
                    <a:lnTo>
                      <a:pt x="12855" y="21600"/>
                    </a:lnTo>
                    <a:close/>
                  </a:path>
                </a:pathLst>
              </a:custGeom>
              <a:noFill/>
              <a:ln w="9525">
                <a:solidFill>
                  <a:srgbClr val="99CC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74" name="Arc 427"/>
              <p:cNvSpPr>
                <a:spLocks/>
              </p:cNvSpPr>
              <p:nvPr/>
            </p:nvSpPr>
            <p:spPr bwMode="hidden">
              <a:xfrm>
                <a:off x="4229" y="589"/>
                <a:ext cx="149" cy="933"/>
              </a:xfrm>
              <a:custGeom>
                <a:avLst/>
                <a:gdLst>
                  <a:gd name="T0" fmla="*/ 0 w 34812"/>
                  <a:gd name="T1" fmla="*/ 189 h 22305"/>
                  <a:gd name="T2" fmla="*/ 149 w 34812"/>
                  <a:gd name="T3" fmla="*/ 933 h 22305"/>
                  <a:gd name="T4" fmla="*/ 57 w 34812"/>
                  <a:gd name="T5" fmla="*/ 904 h 22305"/>
                  <a:gd name="T6" fmla="*/ 0 60000 65536"/>
                  <a:gd name="T7" fmla="*/ 0 60000 65536"/>
                  <a:gd name="T8" fmla="*/ 0 60000 65536"/>
                  <a:gd name="T9" fmla="*/ 0 w 34812"/>
                  <a:gd name="T10" fmla="*/ 0 h 22305"/>
                  <a:gd name="T11" fmla="*/ 34812 w 34812"/>
                  <a:gd name="T12" fmla="*/ 22305 h 22305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34812" h="22305" fill="none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</a:path>
                  <a:path w="34812" h="22305" stroke="0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  <a:lnTo>
                      <a:pt x="13212" y="21600"/>
                    </a:lnTo>
                    <a:close/>
                  </a:path>
                </a:pathLst>
              </a:custGeom>
              <a:noFill/>
              <a:ln w="9525">
                <a:solidFill>
                  <a:srgbClr val="BBE0E3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75" name="Arc 428"/>
              <p:cNvSpPr>
                <a:spLocks/>
              </p:cNvSpPr>
              <p:nvPr/>
            </p:nvSpPr>
            <p:spPr bwMode="hidden">
              <a:xfrm>
                <a:off x="4268" y="585"/>
                <a:ext cx="394" cy="933"/>
              </a:xfrm>
              <a:custGeom>
                <a:avLst/>
                <a:gdLst>
                  <a:gd name="T0" fmla="*/ 0 w 34812"/>
                  <a:gd name="T1" fmla="*/ 189 h 22305"/>
                  <a:gd name="T2" fmla="*/ 394 w 34812"/>
                  <a:gd name="T3" fmla="*/ 933 h 22305"/>
                  <a:gd name="T4" fmla="*/ 150 w 34812"/>
                  <a:gd name="T5" fmla="*/ 904 h 22305"/>
                  <a:gd name="T6" fmla="*/ 0 60000 65536"/>
                  <a:gd name="T7" fmla="*/ 0 60000 65536"/>
                  <a:gd name="T8" fmla="*/ 0 60000 65536"/>
                  <a:gd name="T9" fmla="*/ 0 w 34812"/>
                  <a:gd name="T10" fmla="*/ 0 h 22305"/>
                  <a:gd name="T11" fmla="*/ 34812 w 34812"/>
                  <a:gd name="T12" fmla="*/ 22305 h 22305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34812" h="22305" fill="none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</a:path>
                  <a:path w="34812" h="22305" stroke="0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  <a:lnTo>
                      <a:pt x="13212" y="21600"/>
                    </a:lnTo>
                    <a:close/>
                  </a:path>
                </a:pathLst>
              </a:custGeom>
              <a:noFill/>
              <a:ln w="9525">
                <a:solidFill>
                  <a:srgbClr val="99CC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76" name="Arc 429"/>
              <p:cNvSpPr>
                <a:spLocks/>
              </p:cNvSpPr>
              <p:nvPr/>
            </p:nvSpPr>
            <p:spPr bwMode="hidden">
              <a:xfrm>
                <a:off x="4303" y="463"/>
                <a:ext cx="559" cy="933"/>
              </a:xfrm>
              <a:custGeom>
                <a:avLst/>
                <a:gdLst>
                  <a:gd name="T0" fmla="*/ 0 w 34812"/>
                  <a:gd name="T1" fmla="*/ 189 h 22305"/>
                  <a:gd name="T2" fmla="*/ 559 w 34812"/>
                  <a:gd name="T3" fmla="*/ 933 h 22305"/>
                  <a:gd name="T4" fmla="*/ 212 w 34812"/>
                  <a:gd name="T5" fmla="*/ 904 h 22305"/>
                  <a:gd name="T6" fmla="*/ 0 60000 65536"/>
                  <a:gd name="T7" fmla="*/ 0 60000 65536"/>
                  <a:gd name="T8" fmla="*/ 0 60000 65536"/>
                  <a:gd name="T9" fmla="*/ 0 w 34812"/>
                  <a:gd name="T10" fmla="*/ 0 h 22305"/>
                  <a:gd name="T11" fmla="*/ 34812 w 34812"/>
                  <a:gd name="T12" fmla="*/ 22305 h 22305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34812" h="22305" fill="none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</a:path>
                  <a:path w="34812" h="22305" stroke="0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  <a:lnTo>
                      <a:pt x="13212" y="21600"/>
                    </a:lnTo>
                    <a:close/>
                  </a:path>
                </a:pathLst>
              </a:custGeom>
              <a:noFill/>
              <a:ln w="9525">
                <a:solidFill>
                  <a:srgbClr val="BBE0E3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77" name="Freeform 430"/>
              <p:cNvSpPr>
                <a:spLocks/>
              </p:cNvSpPr>
              <p:nvPr/>
            </p:nvSpPr>
            <p:spPr bwMode="hidden">
              <a:xfrm>
                <a:off x="4410" y="1033"/>
                <a:ext cx="190" cy="580"/>
              </a:xfrm>
              <a:custGeom>
                <a:avLst/>
                <a:gdLst>
                  <a:gd name="T0" fmla="*/ 0 w 776"/>
                  <a:gd name="T1" fmla="*/ 64 h 2368"/>
                  <a:gd name="T2" fmla="*/ 240 w 776"/>
                  <a:gd name="T3" fmla="*/ 16 h 2368"/>
                  <a:gd name="T4" fmla="*/ 96 w 776"/>
                  <a:gd name="T5" fmla="*/ 160 h 2368"/>
                  <a:gd name="T6" fmla="*/ 336 w 776"/>
                  <a:gd name="T7" fmla="*/ 160 h 2368"/>
                  <a:gd name="T8" fmla="*/ 192 w 776"/>
                  <a:gd name="T9" fmla="*/ 304 h 2368"/>
                  <a:gd name="T10" fmla="*/ 384 w 776"/>
                  <a:gd name="T11" fmla="*/ 352 h 2368"/>
                  <a:gd name="T12" fmla="*/ 288 w 776"/>
                  <a:gd name="T13" fmla="*/ 448 h 2368"/>
                  <a:gd name="T14" fmla="*/ 480 w 776"/>
                  <a:gd name="T15" fmla="*/ 496 h 2368"/>
                  <a:gd name="T16" fmla="*/ 384 w 776"/>
                  <a:gd name="T17" fmla="*/ 592 h 2368"/>
                  <a:gd name="T18" fmla="*/ 528 w 776"/>
                  <a:gd name="T19" fmla="*/ 640 h 2368"/>
                  <a:gd name="T20" fmla="*/ 480 w 776"/>
                  <a:gd name="T21" fmla="*/ 736 h 2368"/>
                  <a:gd name="T22" fmla="*/ 576 w 776"/>
                  <a:gd name="T23" fmla="*/ 832 h 2368"/>
                  <a:gd name="T24" fmla="*/ 576 w 776"/>
                  <a:gd name="T25" fmla="*/ 928 h 2368"/>
                  <a:gd name="T26" fmla="*/ 672 w 776"/>
                  <a:gd name="T27" fmla="*/ 1072 h 2368"/>
                  <a:gd name="T28" fmla="*/ 624 w 776"/>
                  <a:gd name="T29" fmla="*/ 1216 h 2368"/>
                  <a:gd name="T30" fmla="*/ 720 w 776"/>
                  <a:gd name="T31" fmla="*/ 1312 h 2368"/>
                  <a:gd name="T32" fmla="*/ 672 w 776"/>
                  <a:gd name="T33" fmla="*/ 1456 h 2368"/>
                  <a:gd name="T34" fmla="*/ 720 w 776"/>
                  <a:gd name="T35" fmla="*/ 1600 h 2368"/>
                  <a:gd name="T36" fmla="*/ 672 w 776"/>
                  <a:gd name="T37" fmla="*/ 1696 h 2368"/>
                  <a:gd name="T38" fmla="*/ 768 w 776"/>
                  <a:gd name="T39" fmla="*/ 1840 h 2368"/>
                  <a:gd name="T40" fmla="*/ 720 w 776"/>
                  <a:gd name="T41" fmla="*/ 1984 h 2368"/>
                  <a:gd name="T42" fmla="*/ 768 w 776"/>
                  <a:gd name="T43" fmla="*/ 2176 h 2368"/>
                  <a:gd name="T44" fmla="*/ 720 w 776"/>
                  <a:gd name="T45" fmla="*/ 2224 h 2368"/>
                  <a:gd name="T46" fmla="*/ 768 w 776"/>
                  <a:gd name="T47" fmla="*/ 2368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776"/>
                  <a:gd name="T73" fmla="*/ 0 h 2368"/>
                  <a:gd name="T74" fmla="*/ 776 w 776"/>
                  <a:gd name="T75" fmla="*/ 2368 h 2368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rgbClr val="BBE0E3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78" name="Freeform 431"/>
              <p:cNvSpPr>
                <a:spLocks/>
              </p:cNvSpPr>
              <p:nvPr/>
            </p:nvSpPr>
            <p:spPr bwMode="hidden">
              <a:xfrm rot="19660755" flipV="1">
                <a:off x="4114" y="843"/>
                <a:ext cx="173" cy="328"/>
              </a:xfrm>
              <a:custGeom>
                <a:avLst/>
                <a:gdLst>
                  <a:gd name="T0" fmla="*/ 0 w 776"/>
                  <a:gd name="T1" fmla="*/ 64 h 2368"/>
                  <a:gd name="T2" fmla="*/ 240 w 776"/>
                  <a:gd name="T3" fmla="*/ 16 h 2368"/>
                  <a:gd name="T4" fmla="*/ 96 w 776"/>
                  <a:gd name="T5" fmla="*/ 160 h 2368"/>
                  <a:gd name="T6" fmla="*/ 336 w 776"/>
                  <a:gd name="T7" fmla="*/ 160 h 2368"/>
                  <a:gd name="T8" fmla="*/ 192 w 776"/>
                  <a:gd name="T9" fmla="*/ 304 h 2368"/>
                  <a:gd name="T10" fmla="*/ 384 w 776"/>
                  <a:gd name="T11" fmla="*/ 352 h 2368"/>
                  <a:gd name="T12" fmla="*/ 288 w 776"/>
                  <a:gd name="T13" fmla="*/ 448 h 2368"/>
                  <a:gd name="T14" fmla="*/ 480 w 776"/>
                  <a:gd name="T15" fmla="*/ 496 h 2368"/>
                  <a:gd name="T16" fmla="*/ 384 w 776"/>
                  <a:gd name="T17" fmla="*/ 592 h 2368"/>
                  <a:gd name="T18" fmla="*/ 528 w 776"/>
                  <a:gd name="T19" fmla="*/ 640 h 2368"/>
                  <a:gd name="T20" fmla="*/ 480 w 776"/>
                  <a:gd name="T21" fmla="*/ 736 h 2368"/>
                  <a:gd name="T22" fmla="*/ 576 w 776"/>
                  <a:gd name="T23" fmla="*/ 832 h 2368"/>
                  <a:gd name="T24" fmla="*/ 576 w 776"/>
                  <a:gd name="T25" fmla="*/ 928 h 2368"/>
                  <a:gd name="T26" fmla="*/ 672 w 776"/>
                  <a:gd name="T27" fmla="*/ 1072 h 2368"/>
                  <a:gd name="T28" fmla="*/ 624 w 776"/>
                  <a:gd name="T29" fmla="*/ 1216 h 2368"/>
                  <a:gd name="T30" fmla="*/ 720 w 776"/>
                  <a:gd name="T31" fmla="*/ 1312 h 2368"/>
                  <a:gd name="T32" fmla="*/ 672 w 776"/>
                  <a:gd name="T33" fmla="*/ 1456 h 2368"/>
                  <a:gd name="T34" fmla="*/ 720 w 776"/>
                  <a:gd name="T35" fmla="*/ 1600 h 2368"/>
                  <a:gd name="T36" fmla="*/ 672 w 776"/>
                  <a:gd name="T37" fmla="*/ 1696 h 2368"/>
                  <a:gd name="T38" fmla="*/ 768 w 776"/>
                  <a:gd name="T39" fmla="*/ 1840 h 2368"/>
                  <a:gd name="T40" fmla="*/ 720 w 776"/>
                  <a:gd name="T41" fmla="*/ 1984 h 2368"/>
                  <a:gd name="T42" fmla="*/ 768 w 776"/>
                  <a:gd name="T43" fmla="*/ 2176 h 2368"/>
                  <a:gd name="T44" fmla="*/ 720 w 776"/>
                  <a:gd name="T45" fmla="*/ 2224 h 2368"/>
                  <a:gd name="T46" fmla="*/ 768 w 776"/>
                  <a:gd name="T47" fmla="*/ 2368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776"/>
                  <a:gd name="T73" fmla="*/ 0 h 2368"/>
                  <a:gd name="T74" fmla="*/ 776 w 776"/>
                  <a:gd name="T75" fmla="*/ 2368 h 2368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rgbClr val="33339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79" name="Arc 432"/>
              <p:cNvSpPr>
                <a:spLocks/>
              </p:cNvSpPr>
              <p:nvPr/>
            </p:nvSpPr>
            <p:spPr bwMode="hidden">
              <a:xfrm flipH="1">
                <a:off x="3144" y="319"/>
                <a:ext cx="996" cy="933"/>
              </a:xfrm>
              <a:custGeom>
                <a:avLst/>
                <a:gdLst>
                  <a:gd name="T0" fmla="*/ 0 w 36830"/>
                  <a:gd name="T1" fmla="*/ 263 h 22305"/>
                  <a:gd name="T2" fmla="*/ 996 w 36830"/>
                  <a:gd name="T3" fmla="*/ 933 h 22305"/>
                  <a:gd name="T4" fmla="*/ 412 w 36830"/>
                  <a:gd name="T5" fmla="*/ 904 h 22305"/>
                  <a:gd name="T6" fmla="*/ 0 60000 65536"/>
                  <a:gd name="T7" fmla="*/ 0 60000 65536"/>
                  <a:gd name="T8" fmla="*/ 0 60000 65536"/>
                  <a:gd name="T9" fmla="*/ 0 w 36830"/>
                  <a:gd name="T10" fmla="*/ 0 h 22305"/>
                  <a:gd name="T11" fmla="*/ 36830 w 36830"/>
                  <a:gd name="T12" fmla="*/ 22305 h 22305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36830" h="22305" fill="none" extrusionOk="0">
                    <a:moveTo>
                      <a:pt x="0" y="6283"/>
                    </a:moveTo>
                    <a:cubicBezTo>
                      <a:pt x="4047" y="2258"/>
                      <a:pt x="9522" y="-1"/>
                      <a:pt x="15230" y="0"/>
                    </a:cubicBezTo>
                    <a:cubicBezTo>
                      <a:pt x="27159" y="0"/>
                      <a:pt x="36830" y="9670"/>
                      <a:pt x="36830" y="21600"/>
                    </a:cubicBezTo>
                    <a:cubicBezTo>
                      <a:pt x="36830" y="21835"/>
                      <a:pt x="36826" y="22070"/>
                      <a:pt x="36818" y="22304"/>
                    </a:cubicBezTo>
                  </a:path>
                  <a:path w="36830" h="22305" stroke="0" extrusionOk="0">
                    <a:moveTo>
                      <a:pt x="0" y="6283"/>
                    </a:moveTo>
                    <a:cubicBezTo>
                      <a:pt x="4047" y="2258"/>
                      <a:pt x="9522" y="-1"/>
                      <a:pt x="15230" y="0"/>
                    </a:cubicBezTo>
                    <a:cubicBezTo>
                      <a:pt x="27159" y="0"/>
                      <a:pt x="36830" y="9670"/>
                      <a:pt x="36830" y="21600"/>
                    </a:cubicBezTo>
                    <a:cubicBezTo>
                      <a:pt x="36830" y="21835"/>
                      <a:pt x="36826" y="22070"/>
                      <a:pt x="36818" y="22304"/>
                    </a:cubicBezTo>
                    <a:lnTo>
                      <a:pt x="15230" y="21600"/>
                    </a:lnTo>
                    <a:close/>
                  </a:path>
                </a:pathLst>
              </a:custGeom>
              <a:noFill/>
              <a:ln w="9525">
                <a:solidFill>
                  <a:srgbClr val="99CC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80" name="Arc 433"/>
              <p:cNvSpPr>
                <a:spLocks/>
              </p:cNvSpPr>
              <p:nvPr/>
            </p:nvSpPr>
            <p:spPr bwMode="hidden">
              <a:xfrm flipH="1">
                <a:off x="3425" y="123"/>
                <a:ext cx="725" cy="903"/>
              </a:xfrm>
              <a:custGeom>
                <a:avLst/>
                <a:gdLst>
                  <a:gd name="T0" fmla="*/ 0 w 31881"/>
                  <a:gd name="T1" fmla="*/ 419 h 21600"/>
                  <a:gd name="T2" fmla="*/ 725 w 31881"/>
                  <a:gd name="T3" fmla="*/ 203 h 21600"/>
                  <a:gd name="T4" fmla="*/ 415 w 31881"/>
                  <a:gd name="T5" fmla="*/ 903 h 21600"/>
                  <a:gd name="T6" fmla="*/ 0 60000 65536"/>
                  <a:gd name="T7" fmla="*/ 0 60000 65536"/>
                  <a:gd name="T8" fmla="*/ 0 60000 65536"/>
                  <a:gd name="T9" fmla="*/ 0 w 31881"/>
                  <a:gd name="T10" fmla="*/ 0 h 21600"/>
                  <a:gd name="T11" fmla="*/ 31881 w 31881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31881" h="21600" fill="none" extrusionOk="0">
                    <a:moveTo>
                      <a:pt x="-1" y="10015"/>
                    </a:moveTo>
                    <a:cubicBezTo>
                      <a:pt x="3963" y="3778"/>
                      <a:pt x="10840" y="-1"/>
                      <a:pt x="18231" y="0"/>
                    </a:cubicBezTo>
                    <a:cubicBezTo>
                      <a:pt x="23204" y="0"/>
                      <a:pt x="28026" y="1716"/>
                      <a:pt x="31881" y="4859"/>
                    </a:cubicBezTo>
                  </a:path>
                  <a:path w="31881" h="21600" stroke="0" extrusionOk="0">
                    <a:moveTo>
                      <a:pt x="-1" y="10015"/>
                    </a:moveTo>
                    <a:cubicBezTo>
                      <a:pt x="3963" y="3778"/>
                      <a:pt x="10840" y="-1"/>
                      <a:pt x="18231" y="0"/>
                    </a:cubicBezTo>
                    <a:cubicBezTo>
                      <a:pt x="23204" y="0"/>
                      <a:pt x="28026" y="1716"/>
                      <a:pt x="31881" y="4859"/>
                    </a:cubicBezTo>
                    <a:lnTo>
                      <a:pt x="18231" y="21600"/>
                    </a:lnTo>
                    <a:close/>
                  </a:path>
                </a:pathLst>
              </a:custGeom>
              <a:noFill/>
              <a:ln w="9525">
                <a:solidFill>
                  <a:srgbClr val="BBE0E3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81" name="Arc 434"/>
              <p:cNvSpPr>
                <a:spLocks/>
              </p:cNvSpPr>
              <p:nvPr/>
            </p:nvSpPr>
            <p:spPr bwMode="hidden">
              <a:xfrm>
                <a:off x="4199" y="502"/>
                <a:ext cx="299" cy="904"/>
              </a:xfrm>
              <a:custGeom>
                <a:avLst/>
                <a:gdLst>
                  <a:gd name="T0" fmla="*/ 0 w 31146"/>
                  <a:gd name="T1" fmla="*/ 189 h 21600"/>
                  <a:gd name="T2" fmla="*/ 299 w 31146"/>
                  <a:gd name="T3" fmla="*/ 400 h 21600"/>
                  <a:gd name="T4" fmla="*/ 127 w 31146"/>
                  <a:gd name="T5" fmla="*/ 904 h 21600"/>
                  <a:gd name="T6" fmla="*/ 0 60000 65536"/>
                  <a:gd name="T7" fmla="*/ 0 60000 65536"/>
                  <a:gd name="T8" fmla="*/ 0 60000 65536"/>
                  <a:gd name="T9" fmla="*/ 0 w 31146"/>
                  <a:gd name="T10" fmla="*/ 0 h 21600"/>
                  <a:gd name="T11" fmla="*/ 31146 w 31146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31146" h="21600" fill="none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0409" y="0"/>
                      <a:pt x="27134" y="3585"/>
                      <a:pt x="31145" y="9561"/>
                    </a:cubicBezTo>
                  </a:path>
                  <a:path w="31146" h="21600" stroke="0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0409" y="0"/>
                      <a:pt x="27134" y="3585"/>
                      <a:pt x="31145" y="9561"/>
                    </a:cubicBezTo>
                    <a:lnTo>
                      <a:pt x="13212" y="21600"/>
                    </a:lnTo>
                    <a:close/>
                  </a:path>
                </a:pathLst>
              </a:custGeom>
              <a:noFill/>
              <a:ln w="9525">
                <a:solidFill>
                  <a:srgbClr val="33339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82" name="Freeform 435"/>
              <p:cNvSpPr>
                <a:spLocks/>
              </p:cNvSpPr>
              <p:nvPr/>
            </p:nvSpPr>
            <p:spPr bwMode="hidden">
              <a:xfrm flipH="1">
                <a:off x="3307" y="982"/>
                <a:ext cx="425" cy="597"/>
              </a:xfrm>
              <a:custGeom>
                <a:avLst/>
                <a:gdLst>
                  <a:gd name="T0" fmla="*/ 0 w 776"/>
                  <a:gd name="T1" fmla="*/ 64 h 2368"/>
                  <a:gd name="T2" fmla="*/ 240 w 776"/>
                  <a:gd name="T3" fmla="*/ 16 h 2368"/>
                  <a:gd name="T4" fmla="*/ 96 w 776"/>
                  <a:gd name="T5" fmla="*/ 160 h 2368"/>
                  <a:gd name="T6" fmla="*/ 336 w 776"/>
                  <a:gd name="T7" fmla="*/ 160 h 2368"/>
                  <a:gd name="T8" fmla="*/ 192 w 776"/>
                  <a:gd name="T9" fmla="*/ 304 h 2368"/>
                  <a:gd name="T10" fmla="*/ 384 w 776"/>
                  <a:gd name="T11" fmla="*/ 352 h 2368"/>
                  <a:gd name="T12" fmla="*/ 288 w 776"/>
                  <a:gd name="T13" fmla="*/ 448 h 2368"/>
                  <a:gd name="T14" fmla="*/ 480 w 776"/>
                  <a:gd name="T15" fmla="*/ 496 h 2368"/>
                  <a:gd name="T16" fmla="*/ 384 w 776"/>
                  <a:gd name="T17" fmla="*/ 592 h 2368"/>
                  <a:gd name="T18" fmla="*/ 528 w 776"/>
                  <a:gd name="T19" fmla="*/ 640 h 2368"/>
                  <a:gd name="T20" fmla="*/ 480 w 776"/>
                  <a:gd name="T21" fmla="*/ 736 h 2368"/>
                  <a:gd name="T22" fmla="*/ 576 w 776"/>
                  <a:gd name="T23" fmla="*/ 832 h 2368"/>
                  <a:gd name="T24" fmla="*/ 576 w 776"/>
                  <a:gd name="T25" fmla="*/ 928 h 2368"/>
                  <a:gd name="T26" fmla="*/ 672 w 776"/>
                  <a:gd name="T27" fmla="*/ 1072 h 2368"/>
                  <a:gd name="T28" fmla="*/ 624 w 776"/>
                  <a:gd name="T29" fmla="*/ 1216 h 2368"/>
                  <a:gd name="T30" fmla="*/ 720 w 776"/>
                  <a:gd name="T31" fmla="*/ 1312 h 2368"/>
                  <a:gd name="T32" fmla="*/ 672 w 776"/>
                  <a:gd name="T33" fmla="*/ 1456 h 2368"/>
                  <a:gd name="T34" fmla="*/ 720 w 776"/>
                  <a:gd name="T35" fmla="*/ 1600 h 2368"/>
                  <a:gd name="T36" fmla="*/ 672 w 776"/>
                  <a:gd name="T37" fmla="*/ 1696 h 2368"/>
                  <a:gd name="T38" fmla="*/ 768 w 776"/>
                  <a:gd name="T39" fmla="*/ 1840 h 2368"/>
                  <a:gd name="T40" fmla="*/ 720 w 776"/>
                  <a:gd name="T41" fmla="*/ 1984 h 2368"/>
                  <a:gd name="T42" fmla="*/ 768 w 776"/>
                  <a:gd name="T43" fmla="*/ 2176 h 2368"/>
                  <a:gd name="T44" fmla="*/ 720 w 776"/>
                  <a:gd name="T45" fmla="*/ 2224 h 2368"/>
                  <a:gd name="T46" fmla="*/ 768 w 776"/>
                  <a:gd name="T47" fmla="*/ 2368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776"/>
                  <a:gd name="T73" fmla="*/ 0 h 2368"/>
                  <a:gd name="T74" fmla="*/ 776 w 776"/>
                  <a:gd name="T75" fmla="*/ 2368 h 2368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rgbClr val="99CC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83" name="Freeform 436"/>
              <p:cNvSpPr>
                <a:spLocks/>
              </p:cNvSpPr>
              <p:nvPr/>
            </p:nvSpPr>
            <p:spPr bwMode="hidden">
              <a:xfrm flipH="1">
                <a:off x="3507" y="350"/>
                <a:ext cx="273" cy="598"/>
              </a:xfrm>
              <a:custGeom>
                <a:avLst/>
                <a:gdLst>
                  <a:gd name="T0" fmla="*/ 0 w 776"/>
                  <a:gd name="T1" fmla="*/ 64 h 2368"/>
                  <a:gd name="T2" fmla="*/ 240 w 776"/>
                  <a:gd name="T3" fmla="*/ 16 h 2368"/>
                  <a:gd name="T4" fmla="*/ 96 w 776"/>
                  <a:gd name="T5" fmla="*/ 160 h 2368"/>
                  <a:gd name="T6" fmla="*/ 336 w 776"/>
                  <a:gd name="T7" fmla="*/ 160 h 2368"/>
                  <a:gd name="T8" fmla="*/ 192 w 776"/>
                  <a:gd name="T9" fmla="*/ 304 h 2368"/>
                  <a:gd name="T10" fmla="*/ 384 w 776"/>
                  <a:gd name="T11" fmla="*/ 352 h 2368"/>
                  <a:gd name="T12" fmla="*/ 288 w 776"/>
                  <a:gd name="T13" fmla="*/ 448 h 2368"/>
                  <a:gd name="T14" fmla="*/ 480 w 776"/>
                  <a:gd name="T15" fmla="*/ 496 h 2368"/>
                  <a:gd name="T16" fmla="*/ 384 w 776"/>
                  <a:gd name="T17" fmla="*/ 592 h 2368"/>
                  <a:gd name="T18" fmla="*/ 528 w 776"/>
                  <a:gd name="T19" fmla="*/ 640 h 2368"/>
                  <a:gd name="T20" fmla="*/ 480 w 776"/>
                  <a:gd name="T21" fmla="*/ 736 h 2368"/>
                  <a:gd name="T22" fmla="*/ 576 w 776"/>
                  <a:gd name="T23" fmla="*/ 832 h 2368"/>
                  <a:gd name="T24" fmla="*/ 576 w 776"/>
                  <a:gd name="T25" fmla="*/ 928 h 2368"/>
                  <a:gd name="T26" fmla="*/ 672 w 776"/>
                  <a:gd name="T27" fmla="*/ 1072 h 2368"/>
                  <a:gd name="T28" fmla="*/ 624 w 776"/>
                  <a:gd name="T29" fmla="*/ 1216 h 2368"/>
                  <a:gd name="T30" fmla="*/ 720 w 776"/>
                  <a:gd name="T31" fmla="*/ 1312 h 2368"/>
                  <a:gd name="T32" fmla="*/ 672 w 776"/>
                  <a:gd name="T33" fmla="*/ 1456 h 2368"/>
                  <a:gd name="T34" fmla="*/ 720 w 776"/>
                  <a:gd name="T35" fmla="*/ 1600 h 2368"/>
                  <a:gd name="T36" fmla="*/ 672 w 776"/>
                  <a:gd name="T37" fmla="*/ 1696 h 2368"/>
                  <a:gd name="T38" fmla="*/ 768 w 776"/>
                  <a:gd name="T39" fmla="*/ 1840 h 2368"/>
                  <a:gd name="T40" fmla="*/ 720 w 776"/>
                  <a:gd name="T41" fmla="*/ 1984 h 2368"/>
                  <a:gd name="T42" fmla="*/ 768 w 776"/>
                  <a:gd name="T43" fmla="*/ 2176 h 2368"/>
                  <a:gd name="T44" fmla="*/ 720 w 776"/>
                  <a:gd name="T45" fmla="*/ 2224 h 2368"/>
                  <a:gd name="T46" fmla="*/ 768 w 776"/>
                  <a:gd name="T47" fmla="*/ 2368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776"/>
                  <a:gd name="T73" fmla="*/ 0 h 2368"/>
                  <a:gd name="T74" fmla="*/ 776 w 776"/>
                  <a:gd name="T75" fmla="*/ 2368 h 2368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rgbClr val="99CC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84" name="Freeform 437"/>
              <p:cNvSpPr>
                <a:spLocks/>
              </p:cNvSpPr>
              <p:nvPr/>
            </p:nvSpPr>
            <p:spPr bwMode="hidden">
              <a:xfrm flipH="1">
                <a:off x="3821" y="172"/>
                <a:ext cx="164" cy="597"/>
              </a:xfrm>
              <a:custGeom>
                <a:avLst/>
                <a:gdLst>
                  <a:gd name="T0" fmla="*/ 0 w 776"/>
                  <a:gd name="T1" fmla="*/ 64 h 2368"/>
                  <a:gd name="T2" fmla="*/ 240 w 776"/>
                  <a:gd name="T3" fmla="*/ 16 h 2368"/>
                  <a:gd name="T4" fmla="*/ 96 w 776"/>
                  <a:gd name="T5" fmla="*/ 160 h 2368"/>
                  <a:gd name="T6" fmla="*/ 336 w 776"/>
                  <a:gd name="T7" fmla="*/ 160 h 2368"/>
                  <a:gd name="T8" fmla="*/ 192 w 776"/>
                  <a:gd name="T9" fmla="*/ 304 h 2368"/>
                  <a:gd name="T10" fmla="*/ 384 w 776"/>
                  <a:gd name="T11" fmla="*/ 352 h 2368"/>
                  <a:gd name="T12" fmla="*/ 288 w 776"/>
                  <a:gd name="T13" fmla="*/ 448 h 2368"/>
                  <a:gd name="T14" fmla="*/ 480 w 776"/>
                  <a:gd name="T15" fmla="*/ 496 h 2368"/>
                  <a:gd name="T16" fmla="*/ 384 w 776"/>
                  <a:gd name="T17" fmla="*/ 592 h 2368"/>
                  <a:gd name="T18" fmla="*/ 528 w 776"/>
                  <a:gd name="T19" fmla="*/ 640 h 2368"/>
                  <a:gd name="T20" fmla="*/ 480 w 776"/>
                  <a:gd name="T21" fmla="*/ 736 h 2368"/>
                  <a:gd name="T22" fmla="*/ 576 w 776"/>
                  <a:gd name="T23" fmla="*/ 832 h 2368"/>
                  <a:gd name="T24" fmla="*/ 576 w 776"/>
                  <a:gd name="T25" fmla="*/ 928 h 2368"/>
                  <a:gd name="T26" fmla="*/ 672 w 776"/>
                  <a:gd name="T27" fmla="*/ 1072 h 2368"/>
                  <a:gd name="T28" fmla="*/ 624 w 776"/>
                  <a:gd name="T29" fmla="*/ 1216 h 2368"/>
                  <a:gd name="T30" fmla="*/ 720 w 776"/>
                  <a:gd name="T31" fmla="*/ 1312 h 2368"/>
                  <a:gd name="T32" fmla="*/ 672 w 776"/>
                  <a:gd name="T33" fmla="*/ 1456 h 2368"/>
                  <a:gd name="T34" fmla="*/ 720 w 776"/>
                  <a:gd name="T35" fmla="*/ 1600 h 2368"/>
                  <a:gd name="T36" fmla="*/ 672 w 776"/>
                  <a:gd name="T37" fmla="*/ 1696 h 2368"/>
                  <a:gd name="T38" fmla="*/ 768 w 776"/>
                  <a:gd name="T39" fmla="*/ 1840 h 2368"/>
                  <a:gd name="T40" fmla="*/ 720 w 776"/>
                  <a:gd name="T41" fmla="*/ 1984 h 2368"/>
                  <a:gd name="T42" fmla="*/ 768 w 776"/>
                  <a:gd name="T43" fmla="*/ 2176 h 2368"/>
                  <a:gd name="T44" fmla="*/ 720 w 776"/>
                  <a:gd name="T45" fmla="*/ 2224 h 2368"/>
                  <a:gd name="T46" fmla="*/ 768 w 776"/>
                  <a:gd name="T47" fmla="*/ 2368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776"/>
                  <a:gd name="T73" fmla="*/ 0 h 2368"/>
                  <a:gd name="T74" fmla="*/ 776 w 776"/>
                  <a:gd name="T75" fmla="*/ 2368 h 2368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rgbClr val="99CC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85" name="Freeform 438"/>
              <p:cNvSpPr>
                <a:spLocks/>
              </p:cNvSpPr>
              <p:nvPr/>
            </p:nvSpPr>
            <p:spPr bwMode="hidden">
              <a:xfrm>
                <a:off x="4841" y="894"/>
                <a:ext cx="395" cy="628"/>
              </a:xfrm>
              <a:custGeom>
                <a:avLst/>
                <a:gdLst>
                  <a:gd name="T0" fmla="*/ 0 w 776"/>
                  <a:gd name="T1" fmla="*/ 64 h 2368"/>
                  <a:gd name="T2" fmla="*/ 240 w 776"/>
                  <a:gd name="T3" fmla="*/ 16 h 2368"/>
                  <a:gd name="T4" fmla="*/ 96 w 776"/>
                  <a:gd name="T5" fmla="*/ 160 h 2368"/>
                  <a:gd name="T6" fmla="*/ 336 w 776"/>
                  <a:gd name="T7" fmla="*/ 160 h 2368"/>
                  <a:gd name="T8" fmla="*/ 192 w 776"/>
                  <a:gd name="T9" fmla="*/ 304 h 2368"/>
                  <a:gd name="T10" fmla="*/ 384 w 776"/>
                  <a:gd name="T11" fmla="*/ 352 h 2368"/>
                  <a:gd name="T12" fmla="*/ 288 w 776"/>
                  <a:gd name="T13" fmla="*/ 448 h 2368"/>
                  <a:gd name="T14" fmla="*/ 480 w 776"/>
                  <a:gd name="T15" fmla="*/ 496 h 2368"/>
                  <a:gd name="T16" fmla="*/ 384 w 776"/>
                  <a:gd name="T17" fmla="*/ 592 h 2368"/>
                  <a:gd name="T18" fmla="*/ 528 w 776"/>
                  <a:gd name="T19" fmla="*/ 640 h 2368"/>
                  <a:gd name="T20" fmla="*/ 480 w 776"/>
                  <a:gd name="T21" fmla="*/ 736 h 2368"/>
                  <a:gd name="T22" fmla="*/ 576 w 776"/>
                  <a:gd name="T23" fmla="*/ 832 h 2368"/>
                  <a:gd name="T24" fmla="*/ 576 w 776"/>
                  <a:gd name="T25" fmla="*/ 928 h 2368"/>
                  <a:gd name="T26" fmla="*/ 672 w 776"/>
                  <a:gd name="T27" fmla="*/ 1072 h 2368"/>
                  <a:gd name="T28" fmla="*/ 624 w 776"/>
                  <a:gd name="T29" fmla="*/ 1216 h 2368"/>
                  <a:gd name="T30" fmla="*/ 720 w 776"/>
                  <a:gd name="T31" fmla="*/ 1312 h 2368"/>
                  <a:gd name="T32" fmla="*/ 672 w 776"/>
                  <a:gd name="T33" fmla="*/ 1456 h 2368"/>
                  <a:gd name="T34" fmla="*/ 720 w 776"/>
                  <a:gd name="T35" fmla="*/ 1600 h 2368"/>
                  <a:gd name="T36" fmla="*/ 672 w 776"/>
                  <a:gd name="T37" fmla="*/ 1696 h 2368"/>
                  <a:gd name="T38" fmla="*/ 768 w 776"/>
                  <a:gd name="T39" fmla="*/ 1840 h 2368"/>
                  <a:gd name="T40" fmla="*/ 720 w 776"/>
                  <a:gd name="T41" fmla="*/ 1984 h 2368"/>
                  <a:gd name="T42" fmla="*/ 768 w 776"/>
                  <a:gd name="T43" fmla="*/ 2176 h 2368"/>
                  <a:gd name="T44" fmla="*/ 720 w 776"/>
                  <a:gd name="T45" fmla="*/ 2224 h 2368"/>
                  <a:gd name="T46" fmla="*/ 768 w 776"/>
                  <a:gd name="T47" fmla="*/ 2368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776"/>
                  <a:gd name="T73" fmla="*/ 0 h 2368"/>
                  <a:gd name="T74" fmla="*/ 776 w 776"/>
                  <a:gd name="T75" fmla="*/ 2368 h 2368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rgbClr val="BBE0E3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86" name="Freeform 439"/>
              <p:cNvSpPr>
                <a:spLocks/>
              </p:cNvSpPr>
              <p:nvPr/>
            </p:nvSpPr>
            <p:spPr bwMode="hidden">
              <a:xfrm>
                <a:off x="4636" y="576"/>
                <a:ext cx="595" cy="419"/>
              </a:xfrm>
              <a:custGeom>
                <a:avLst/>
                <a:gdLst>
                  <a:gd name="T0" fmla="*/ 0 w 776"/>
                  <a:gd name="T1" fmla="*/ 64 h 2368"/>
                  <a:gd name="T2" fmla="*/ 240 w 776"/>
                  <a:gd name="T3" fmla="*/ 16 h 2368"/>
                  <a:gd name="T4" fmla="*/ 96 w 776"/>
                  <a:gd name="T5" fmla="*/ 160 h 2368"/>
                  <a:gd name="T6" fmla="*/ 336 w 776"/>
                  <a:gd name="T7" fmla="*/ 160 h 2368"/>
                  <a:gd name="T8" fmla="*/ 192 w 776"/>
                  <a:gd name="T9" fmla="*/ 304 h 2368"/>
                  <a:gd name="T10" fmla="*/ 384 w 776"/>
                  <a:gd name="T11" fmla="*/ 352 h 2368"/>
                  <a:gd name="T12" fmla="*/ 288 w 776"/>
                  <a:gd name="T13" fmla="*/ 448 h 2368"/>
                  <a:gd name="T14" fmla="*/ 480 w 776"/>
                  <a:gd name="T15" fmla="*/ 496 h 2368"/>
                  <a:gd name="T16" fmla="*/ 384 w 776"/>
                  <a:gd name="T17" fmla="*/ 592 h 2368"/>
                  <a:gd name="T18" fmla="*/ 528 w 776"/>
                  <a:gd name="T19" fmla="*/ 640 h 2368"/>
                  <a:gd name="T20" fmla="*/ 480 w 776"/>
                  <a:gd name="T21" fmla="*/ 736 h 2368"/>
                  <a:gd name="T22" fmla="*/ 576 w 776"/>
                  <a:gd name="T23" fmla="*/ 832 h 2368"/>
                  <a:gd name="T24" fmla="*/ 576 w 776"/>
                  <a:gd name="T25" fmla="*/ 928 h 2368"/>
                  <a:gd name="T26" fmla="*/ 672 w 776"/>
                  <a:gd name="T27" fmla="*/ 1072 h 2368"/>
                  <a:gd name="T28" fmla="*/ 624 w 776"/>
                  <a:gd name="T29" fmla="*/ 1216 h 2368"/>
                  <a:gd name="T30" fmla="*/ 720 w 776"/>
                  <a:gd name="T31" fmla="*/ 1312 h 2368"/>
                  <a:gd name="T32" fmla="*/ 672 w 776"/>
                  <a:gd name="T33" fmla="*/ 1456 h 2368"/>
                  <a:gd name="T34" fmla="*/ 720 w 776"/>
                  <a:gd name="T35" fmla="*/ 1600 h 2368"/>
                  <a:gd name="T36" fmla="*/ 672 w 776"/>
                  <a:gd name="T37" fmla="*/ 1696 h 2368"/>
                  <a:gd name="T38" fmla="*/ 768 w 776"/>
                  <a:gd name="T39" fmla="*/ 1840 h 2368"/>
                  <a:gd name="T40" fmla="*/ 720 w 776"/>
                  <a:gd name="T41" fmla="*/ 1984 h 2368"/>
                  <a:gd name="T42" fmla="*/ 768 w 776"/>
                  <a:gd name="T43" fmla="*/ 2176 h 2368"/>
                  <a:gd name="T44" fmla="*/ 720 w 776"/>
                  <a:gd name="T45" fmla="*/ 2224 h 2368"/>
                  <a:gd name="T46" fmla="*/ 768 w 776"/>
                  <a:gd name="T47" fmla="*/ 2368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776"/>
                  <a:gd name="T73" fmla="*/ 0 h 2368"/>
                  <a:gd name="T74" fmla="*/ 776 w 776"/>
                  <a:gd name="T75" fmla="*/ 2368 h 2368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rgbClr val="99CC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87" name="Freeform 440"/>
              <p:cNvSpPr>
                <a:spLocks/>
              </p:cNvSpPr>
              <p:nvPr/>
            </p:nvSpPr>
            <p:spPr bwMode="hidden">
              <a:xfrm>
                <a:off x="4658" y="132"/>
                <a:ext cx="260" cy="562"/>
              </a:xfrm>
              <a:custGeom>
                <a:avLst/>
                <a:gdLst>
                  <a:gd name="T0" fmla="*/ 0 w 776"/>
                  <a:gd name="T1" fmla="*/ 64 h 2368"/>
                  <a:gd name="T2" fmla="*/ 240 w 776"/>
                  <a:gd name="T3" fmla="*/ 16 h 2368"/>
                  <a:gd name="T4" fmla="*/ 96 w 776"/>
                  <a:gd name="T5" fmla="*/ 160 h 2368"/>
                  <a:gd name="T6" fmla="*/ 336 w 776"/>
                  <a:gd name="T7" fmla="*/ 160 h 2368"/>
                  <a:gd name="T8" fmla="*/ 192 w 776"/>
                  <a:gd name="T9" fmla="*/ 304 h 2368"/>
                  <a:gd name="T10" fmla="*/ 384 w 776"/>
                  <a:gd name="T11" fmla="*/ 352 h 2368"/>
                  <a:gd name="T12" fmla="*/ 288 w 776"/>
                  <a:gd name="T13" fmla="*/ 448 h 2368"/>
                  <a:gd name="T14" fmla="*/ 480 w 776"/>
                  <a:gd name="T15" fmla="*/ 496 h 2368"/>
                  <a:gd name="T16" fmla="*/ 384 w 776"/>
                  <a:gd name="T17" fmla="*/ 592 h 2368"/>
                  <a:gd name="T18" fmla="*/ 528 w 776"/>
                  <a:gd name="T19" fmla="*/ 640 h 2368"/>
                  <a:gd name="T20" fmla="*/ 480 w 776"/>
                  <a:gd name="T21" fmla="*/ 736 h 2368"/>
                  <a:gd name="T22" fmla="*/ 576 w 776"/>
                  <a:gd name="T23" fmla="*/ 832 h 2368"/>
                  <a:gd name="T24" fmla="*/ 576 w 776"/>
                  <a:gd name="T25" fmla="*/ 928 h 2368"/>
                  <a:gd name="T26" fmla="*/ 672 w 776"/>
                  <a:gd name="T27" fmla="*/ 1072 h 2368"/>
                  <a:gd name="T28" fmla="*/ 624 w 776"/>
                  <a:gd name="T29" fmla="*/ 1216 h 2368"/>
                  <a:gd name="T30" fmla="*/ 720 w 776"/>
                  <a:gd name="T31" fmla="*/ 1312 h 2368"/>
                  <a:gd name="T32" fmla="*/ 672 w 776"/>
                  <a:gd name="T33" fmla="*/ 1456 h 2368"/>
                  <a:gd name="T34" fmla="*/ 720 w 776"/>
                  <a:gd name="T35" fmla="*/ 1600 h 2368"/>
                  <a:gd name="T36" fmla="*/ 672 w 776"/>
                  <a:gd name="T37" fmla="*/ 1696 h 2368"/>
                  <a:gd name="T38" fmla="*/ 768 w 776"/>
                  <a:gd name="T39" fmla="*/ 1840 h 2368"/>
                  <a:gd name="T40" fmla="*/ 720 w 776"/>
                  <a:gd name="T41" fmla="*/ 1984 h 2368"/>
                  <a:gd name="T42" fmla="*/ 768 w 776"/>
                  <a:gd name="T43" fmla="*/ 2176 h 2368"/>
                  <a:gd name="T44" fmla="*/ 720 w 776"/>
                  <a:gd name="T45" fmla="*/ 2224 h 2368"/>
                  <a:gd name="T46" fmla="*/ 768 w 776"/>
                  <a:gd name="T47" fmla="*/ 2368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776"/>
                  <a:gd name="T73" fmla="*/ 0 h 2368"/>
                  <a:gd name="T74" fmla="*/ 776 w 776"/>
                  <a:gd name="T75" fmla="*/ 2368 h 2368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rgbClr val="99CC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88" name="Freeform 441"/>
              <p:cNvSpPr>
                <a:spLocks/>
              </p:cNvSpPr>
              <p:nvPr/>
            </p:nvSpPr>
            <p:spPr bwMode="hidden">
              <a:xfrm rot="-1346631">
                <a:off x="4401" y="599"/>
                <a:ext cx="174" cy="329"/>
              </a:xfrm>
              <a:custGeom>
                <a:avLst/>
                <a:gdLst>
                  <a:gd name="T0" fmla="*/ 0 w 776"/>
                  <a:gd name="T1" fmla="*/ 64 h 2368"/>
                  <a:gd name="T2" fmla="*/ 240 w 776"/>
                  <a:gd name="T3" fmla="*/ 16 h 2368"/>
                  <a:gd name="T4" fmla="*/ 96 w 776"/>
                  <a:gd name="T5" fmla="*/ 160 h 2368"/>
                  <a:gd name="T6" fmla="*/ 336 w 776"/>
                  <a:gd name="T7" fmla="*/ 160 h 2368"/>
                  <a:gd name="T8" fmla="*/ 192 w 776"/>
                  <a:gd name="T9" fmla="*/ 304 h 2368"/>
                  <a:gd name="T10" fmla="*/ 384 w 776"/>
                  <a:gd name="T11" fmla="*/ 352 h 2368"/>
                  <a:gd name="T12" fmla="*/ 288 w 776"/>
                  <a:gd name="T13" fmla="*/ 448 h 2368"/>
                  <a:gd name="T14" fmla="*/ 480 w 776"/>
                  <a:gd name="T15" fmla="*/ 496 h 2368"/>
                  <a:gd name="T16" fmla="*/ 384 w 776"/>
                  <a:gd name="T17" fmla="*/ 592 h 2368"/>
                  <a:gd name="T18" fmla="*/ 528 w 776"/>
                  <a:gd name="T19" fmla="*/ 640 h 2368"/>
                  <a:gd name="T20" fmla="*/ 480 w 776"/>
                  <a:gd name="T21" fmla="*/ 736 h 2368"/>
                  <a:gd name="T22" fmla="*/ 576 w 776"/>
                  <a:gd name="T23" fmla="*/ 832 h 2368"/>
                  <a:gd name="T24" fmla="*/ 576 w 776"/>
                  <a:gd name="T25" fmla="*/ 928 h 2368"/>
                  <a:gd name="T26" fmla="*/ 672 w 776"/>
                  <a:gd name="T27" fmla="*/ 1072 h 2368"/>
                  <a:gd name="T28" fmla="*/ 624 w 776"/>
                  <a:gd name="T29" fmla="*/ 1216 h 2368"/>
                  <a:gd name="T30" fmla="*/ 720 w 776"/>
                  <a:gd name="T31" fmla="*/ 1312 h 2368"/>
                  <a:gd name="T32" fmla="*/ 672 w 776"/>
                  <a:gd name="T33" fmla="*/ 1456 h 2368"/>
                  <a:gd name="T34" fmla="*/ 720 w 776"/>
                  <a:gd name="T35" fmla="*/ 1600 h 2368"/>
                  <a:gd name="T36" fmla="*/ 672 w 776"/>
                  <a:gd name="T37" fmla="*/ 1696 h 2368"/>
                  <a:gd name="T38" fmla="*/ 768 w 776"/>
                  <a:gd name="T39" fmla="*/ 1840 h 2368"/>
                  <a:gd name="T40" fmla="*/ 720 w 776"/>
                  <a:gd name="T41" fmla="*/ 1984 h 2368"/>
                  <a:gd name="T42" fmla="*/ 768 w 776"/>
                  <a:gd name="T43" fmla="*/ 2176 h 2368"/>
                  <a:gd name="T44" fmla="*/ 720 w 776"/>
                  <a:gd name="T45" fmla="*/ 2224 h 2368"/>
                  <a:gd name="T46" fmla="*/ 768 w 776"/>
                  <a:gd name="T47" fmla="*/ 2368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776"/>
                  <a:gd name="T73" fmla="*/ 0 h 2368"/>
                  <a:gd name="T74" fmla="*/ 776 w 776"/>
                  <a:gd name="T75" fmla="*/ 2368 h 2368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rgbClr val="33339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89" name="Freeform 442"/>
              <p:cNvSpPr>
                <a:spLocks/>
              </p:cNvSpPr>
              <p:nvPr/>
            </p:nvSpPr>
            <p:spPr bwMode="hidden">
              <a:xfrm rot="1346631" flipH="1">
                <a:off x="3783" y="590"/>
                <a:ext cx="173" cy="329"/>
              </a:xfrm>
              <a:custGeom>
                <a:avLst/>
                <a:gdLst>
                  <a:gd name="T0" fmla="*/ 0 w 776"/>
                  <a:gd name="T1" fmla="*/ 64 h 2368"/>
                  <a:gd name="T2" fmla="*/ 240 w 776"/>
                  <a:gd name="T3" fmla="*/ 16 h 2368"/>
                  <a:gd name="T4" fmla="*/ 96 w 776"/>
                  <a:gd name="T5" fmla="*/ 160 h 2368"/>
                  <a:gd name="T6" fmla="*/ 336 w 776"/>
                  <a:gd name="T7" fmla="*/ 160 h 2368"/>
                  <a:gd name="T8" fmla="*/ 192 w 776"/>
                  <a:gd name="T9" fmla="*/ 304 h 2368"/>
                  <a:gd name="T10" fmla="*/ 384 w 776"/>
                  <a:gd name="T11" fmla="*/ 352 h 2368"/>
                  <a:gd name="T12" fmla="*/ 288 w 776"/>
                  <a:gd name="T13" fmla="*/ 448 h 2368"/>
                  <a:gd name="T14" fmla="*/ 480 w 776"/>
                  <a:gd name="T15" fmla="*/ 496 h 2368"/>
                  <a:gd name="T16" fmla="*/ 384 w 776"/>
                  <a:gd name="T17" fmla="*/ 592 h 2368"/>
                  <a:gd name="T18" fmla="*/ 528 w 776"/>
                  <a:gd name="T19" fmla="*/ 640 h 2368"/>
                  <a:gd name="T20" fmla="*/ 480 w 776"/>
                  <a:gd name="T21" fmla="*/ 736 h 2368"/>
                  <a:gd name="T22" fmla="*/ 576 w 776"/>
                  <a:gd name="T23" fmla="*/ 832 h 2368"/>
                  <a:gd name="T24" fmla="*/ 576 w 776"/>
                  <a:gd name="T25" fmla="*/ 928 h 2368"/>
                  <a:gd name="T26" fmla="*/ 672 w 776"/>
                  <a:gd name="T27" fmla="*/ 1072 h 2368"/>
                  <a:gd name="T28" fmla="*/ 624 w 776"/>
                  <a:gd name="T29" fmla="*/ 1216 h 2368"/>
                  <a:gd name="T30" fmla="*/ 720 w 776"/>
                  <a:gd name="T31" fmla="*/ 1312 h 2368"/>
                  <a:gd name="T32" fmla="*/ 672 w 776"/>
                  <a:gd name="T33" fmla="*/ 1456 h 2368"/>
                  <a:gd name="T34" fmla="*/ 720 w 776"/>
                  <a:gd name="T35" fmla="*/ 1600 h 2368"/>
                  <a:gd name="T36" fmla="*/ 672 w 776"/>
                  <a:gd name="T37" fmla="*/ 1696 h 2368"/>
                  <a:gd name="T38" fmla="*/ 768 w 776"/>
                  <a:gd name="T39" fmla="*/ 1840 h 2368"/>
                  <a:gd name="T40" fmla="*/ 720 w 776"/>
                  <a:gd name="T41" fmla="*/ 1984 h 2368"/>
                  <a:gd name="T42" fmla="*/ 768 w 776"/>
                  <a:gd name="T43" fmla="*/ 2176 h 2368"/>
                  <a:gd name="T44" fmla="*/ 720 w 776"/>
                  <a:gd name="T45" fmla="*/ 2224 h 2368"/>
                  <a:gd name="T46" fmla="*/ 768 w 776"/>
                  <a:gd name="T47" fmla="*/ 2368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776"/>
                  <a:gd name="T73" fmla="*/ 0 h 2368"/>
                  <a:gd name="T74" fmla="*/ 776 w 776"/>
                  <a:gd name="T75" fmla="*/ 2368 h 2368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rgbClr val="33339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</p:grpSp>
      </p:grpSp>
      <p:grpSp>
        <p:nvGrpSpPr>
          <p:cNvPr id="296" name="Group 308"/>
          <p:cNvGrpSpPr>
            <a:grpSpLocks/>
          </p:cNvGrpSpPr>
          <p:nvPr/>
        </p:nvGrpSpPr>
        <p:grpSpPr bwMode="auto">
          <a:xfrm>
            <a:off x="-457200" y="457200"/>
            <a:ext cx="286297" cy="461630"/>
            <a:chOff x="3115" y="0"/>
            <a:chExt cx="2170" cy="2486"/>
          </a:xfrm>
        </p:grpSpPr>
        <p:grpSp>
          <p:nvGrpSpPr>
            <p:cNvPr id="297" name="Group 309"/>
            <p:cNvGrpSpPr>
              <a:grpSpLocks/>
            </p:cNvGrpSpPr>
            <p:nvPr/>
          </p:nvGrpSpPr>
          <p:grpSpPr bwMode="auto">
            <a:xfrm>
              <a:off x="4080" y="1910"/>
              <a:ext cx="768" cy="576"/>
              <a:chOff x="0" y="0"/>
              <a:chExt cx="768" cy="576"/>
            </a:xfrm>
          </p:grpSpPr>
          <p:sp>
            <p:nvSpPr>
              <p:cNvPr id="429" name="Oval 310"/>
              <p:cNvSpPr>
                <a:spLocks noChangeArrowheads="1"/>
              </p:cNvSpPr>
              <p:nvPr/>
            </p:nvSpPr>
            <p:spPr bwMode="hidden">
              <a:xfrm>
                <a:off x="0" y="0"/>
                <a:ext cx="768" cy="576"/>
              </a:xfrm>
              <a:prstGeom prst="ellipse">
                <a:avLst/>
              </a:prstGeom>
              <a:gradFill rotWithShape="1">
                <a:gsLst>
                  <a:gs pos="0">
                    <a:srgbClr val="760076"/>
                  </a:gs>
                  <a:gs pos="100000">
                    <a:srgbClr val="FF00FF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430" name="Oval 311"/>
              <p:cNvSpPr>
                <a:spLocks noChangeArrowheads="1"/>
              </p:cNvSpPr>
              <p:nvPr/>
            </p:nvSpPr>
            <p:spPr bwMode="hidden">
              <a:xfrm>
                <a:off x="276" y="252"/>
                <a:ext cx="185" cy="108"/>
              </a:xfrm>
              <a:prstGeom prst="ellipse">
                <a:avLst/>
              </a:prstGeom>
              <a:gradFill rotWithShape="0">
                <a:gsLst>
                  <a:gs pos="0">
                    <a:srgbClr val="BBE0E3"/>
                  </a:gs>
                  <a:gs pos="100000">
                    <a:srgbClr val="808080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kern="0">
                  <a:solidFill>
                    <a:sysClr val="windowText" lastClr="000000"/>
                  </a:solidFill>
                </a:endParaRPr>
              </a:p>
            </p:txBody>
          </p:sp>
        </p:grpSp>
        <p:grpSp>
          <p:nvGrpSpPr>
            <p:cNvPr id="298" name="Group 312"/>
            <p:cNvGrpSpPr>
              <a:grpSpLocks/>
            </p:cNvGrpSpPr>
            <p:nvPr/>
          </p:nvGrpSpPr>
          <p:grpSpPr bwMode="auto">
            <a:xfrm>
              <a:off x="4257" y="1103"/>
              <a:ext cx="768" cy="576"/>
              <a:chOff x="0" y="0"/>
              <a:chExt cx="768" cy="576"/>
            </a:xfrm>
          </p:grpSpPr>
          <p:sp>
            <p:nvSpPr>
              <p:cNvPr id="427" name="Oval 313"/>
              <p:cNvSpPr>
                <a:spLocks noChangeArrowheads="1"/>
              </p:cNvSpPr>
              <p:nvPr/>
            </p:nvSpPr>
            <p:spPr bwMode="hidden">
              <a:xfrm>
                <a:off x="0" y="0"/>
                <a:ext cx="768" cy="576"/>
              </a:xfrm>
              <a:prstGeom prst="ellipse">
                <a:avLst/>
              </a:prstGeom>
              <a:gradFill rotWithShape="0">
                <a:gsLst>
                  <a:gs pos="0">
                    <a:srgbClr val="FFFFFF"/>
                  </a:gs>
                  <a:gs pos="100000">
                    <a:srgbClr val="00FF00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428" name="Oval 314"/>
              <p:cNvSpPr>
                <a:spLocks noChangeArrowheads="1"/>
              </p:cNvSpPr>
              <p:nvPr/>
            </p:nvSpPr>
            <p:spPr bwMode="hidden">
              <a:xfrm>
                <a:off x="276" y="252"/>
                <a:ext cx="185" cy="108"/>
              </a:xfrm>
              <a:prstGeom prst="ellipse">
                <a:avLst/>
              </a:prstGeom>
              <a:gradFill rotWithShape="0">
                <a:gsLst>
                  <a:gs pos="0">
                    <a:srgbClr val="BBE0E3"/>
                  </a:gs>
                  <a:gs pos="100000">
                    <a:srgbClr val="808080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kern="0">
                  <a:solidFill>
                    <a:sysClr val="windowText" lastClr="000000"/>
                  </a:solidFill>
                </a:endParaRPr>
              </a:p>
            </p:txBody>
          </p:sp>
        </p:grpSp>
        <p:grpSp>
          <p:nvGrpSpPr>
            <p:cNvPr id="299" name="Group 315"/>
            <p:cNvGrpSpPr>
              <a:grpSpLocks/>
            </p:cNvGrpSpPr>
            <p:nvPr/>
          </p:nvGrpSpPr>
          <p:grpSpPr bwMode="auto">
            <a:xfrm>
              <a:off x="3134" y="0"/>
              <a:ext cx="768" cy="576"/>
              <a:chOff x="0" y="0"/>
              <a:chExt cx="768" cy="576"/>
            </a:xfrm>
          </p:grpSpPr>
          <p:sp>
            <p:nvSpPr>
              <p:cNvPr id="425" name="Oval 316"/>
              <p:cNvSpPr>
                <a:spLocks noChangeArrowheads="1"/>
              </p:cNvSpPr>
              <p:nvPr/>
            </p:nvSpPr>
            <p:spPr bwMode="hidden">
              <a:xfrm>
                <a:off x="0" y="0"/>
                <a:ext cx="768" cy="576"/>
              </a:xfrm>
              <a:prstGeom prst="ellipse">
                <a:avLst/>
              </a:prstGeom>
              <a:gradFill rotWithShape="0">
                <a:gsLst>
                  <a:gs pos="0">
                    <a:srgbClr val="FFFFFF"/>
                  </a:gs>
                  <a:gs pos="100000">
                    <a:srgbClr val="0000FF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426" name="Oval 317"/>
              <p:cNvSpPr>
                <a:spLocks noChangeArrowheads="1"/>
              </p:cNvSpPr>
              <p:nvPr/>
            </p:nvSpPr>
            <p:spPr bwMode="hidden">
              <a:xfrm>
                <a:off x="276" y="252"/>
                <a:ext cx="185" cy="108"/>
              </a:xfrm>
              <a:prstGeom prst="ellipse">
                <a:avLst/>
              </a:prstGeom>
              <a:gradFill rotWithShape="0">
                <a:gsLst>
                  <a:gs pos="0">
                    <a:srgbClr val="BBE0E3"/>
                  </a:gs>
                  <a:gs pos="100000">
                    <a:srgbClr val="808080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kern="0">
                  <a:solidFill>
                    <a:sysClr val="windowText" lastClr="000000"/>
                  </a:solidFill>
                </a:endParaRPr>
              </a:p>
            </p:txBody>
          </p:sp>
        </p:grpSp>
        <p:grpSp>
          <p:nvGrpSpPr>
            <p:cNvPr id="300" name="Group 318"/>
            <p:cNvGrpSpPr>
              <a:grpSpLocks/>
            </p:cNvGrpSpPr>
            <p:nvPr/>
          </p:nvGrpSpPr>
          <p:grpSpPr bwMode="auto">
            <a:xfrm>
              <a:off x="3115" y="0"/>
              <a:ext cx="2170" cy="1702"/>
              <a:chOff x="3115" y="0"/>
              <a:chExt cx="2170" cy="1702"/>
            </a:xfrm>
          </p:grpSpPr>
          <p:grpSp>
            <p:nvGrpSpPr>
              <p:cNvPr id="301" name="Group 319"/>
              <p:cNvGrpSpPr>
                <a:grpSpLocks/>
              </p:cNvGrpSpPr>
              <p:nvPr/>
            </p:nvGrpSpPr>
            <p:grpSpPr bwMode="auto">
              <a:xfrm>
                <a:off x="3640" y="308"/>
                <a:ext cx="1145" cy="844"/>
                <a:chOff x="1265" y="814"/>
                <a:chExt cx="2919" cy="2151"/>
              </a:xfrm>
            </p:grpSpPr>
            <p:sp>
              <p:nvSpPr>
                <p:cNvPr id="423" name="Oval 320"/>
                <p:cNvSpPr>
                  <a:spLocks noChangeArrowheads="1"/>
                </p:cNvSpPr>
                <p:nvPr/>
              </p:nvSpPr>
              <p:spPr bwMode="hidden">
                <a:xfrm>
                  <a:off x="1265" y="814"/>
                  <a:ext cx="2919" cy="2151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808080"/>
                    </a:gs>
                    <a:gs pos="100000">
                      <a:srgbClr val="FFFFFF"/>
                    </a:gs>
                  </a:gsLst>
                  <a:path path="shape">
                    <a:fillToRect l="50000" t="50000" r="50000" b="50000"/>
                  </a:path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kern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424" name="Oval 321"/>
                <p:cNvSpPr>
                  <a:spLocks noChangeArrowheads="1"/>
                </p:cNvSpPr>
                <p:nvPr/>
              </p:nvSpPr>
              <p:spPr bwMode="hidden">
                <a:xfrm>
                  <a:off x="2380" y="1601"/>
                  <a:ext cx="579" cy="406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333399"/>
                    </a:gs>
                    <a:gs pos="100000">
                      <a:srgbClr val="808080"/>
                    </a:gs>
                  </a:gsLst>
                  <a:path path="shape">
                    <a:fillToRect l="50000" t="50000" r="50000" b="50000"/>
                  </a:path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kern="0">
                    <a:solidFill>
                      <a:sysClr val="windowText" lastClr="000000"/>
                    </a:solidFill>
                  </a:endParaRPr>
                </a:p>
              </p:txBody>
            </p:sp>
          </p:grpSp>
          <p:grpSp>
            <p:nvGrpSpPr>
              <p:cNvPr id="302" name="Group 322"/>
              <p:cNvGrpSpPr>
                <a:grpSpLocks/>
              </p:cNvGrpSpPr>
              <p:nvPr/>
            </p:nvGrpSpPr>
            <p:grpSpPr bwMode="auto">
              <a:xfrm>
                <a:off x="3115" y="0"/>
                <a:ext cx="2145" cy="1702"/>
                <a:chOff x="3115" y="0"/>
                <a:chExt cx="2145" cy="1702"/>
              </a:xfrm>
            </p:grpSpPr>
            <p:grpSp>
              <p:nvGrpSpPr>
                <p:cNvPr id="325" name="Group 323"/>
                <p:cNvGrpSpPr>
                  <a:grpSpLocks/>
                </p:cNvGrpSpPr>
                <p:nvPr/>
              </p:nvGrpSpPr>
              <p:grpSpPr bwMode="auto">
                <a:xfrm>
                  <a:off x="4505" y="589"/>
                  <a:ext cx="493" cy="912"/>
                  <a:chOff x="3471" y="1530"/>
                  <a:chExt cx="1258" cy="2327"/>
                </a:xfrm>
              </p:grpSpPr>
              <p:sp>
                <p:nvSpPr>
                  <p:cNvPr id="421" name="Freeform 324"/>
                  <p:cNvSpPr>
                    <a:spLocks/>
                  </p:cNvSpPr>
                  <p:nvPr/>
                </p:nvSpPr>
                <p:spPr bwMode="hidden">
                  <a:xfrm rot="2711884">
                    <a:off x="2765" y="2236"/>
                    <a:ext cx="1724" cy="312"/>
                  </a:xfrm>
                  <a:custGeom>
                    <a:avLst/>
                    <a:gdLst>
                      <a:gd name="T0" fmla="*/ 0 w 2736"/>
                      <a:gd name="T1" fmla="*/ 504 h 504"/>
                      <a:gd name="T2" fmla="*/ 864 w 2736"/>
                      <a:gd name="T3" fmla="*/ 168 h 504"/>
                      <a:gd name="T4" fmla="*/ 1776 w 2736"/>
                      <a:gd name="T5" fmla="*/ 24 h 504"/>
                      <a:gd name="T6" fmla="*/ 2736 w 2736"/>
                      <a:gd name="T7" fmla="*/ 24 h 504"/>
                      <a:gd name="T8" fmla="*/ 2720 w 2736"/>
                      <a:gd name="T9" fmla="*/ 103 h 504"/>
                      <a:gd name="T10" fmla="*/ 1764 w 2736"/>
                      <a:gd name="T11" fmla="*/ 103 h 504"/>
                      <a:gd name="T12" fmla="*/ 654 w 2736"/>
                      <a:gd name="T13" fmla="*/ 292 h 504"/>
                      <a:gd name="T14" fmla="*/ 0 w 2736"/>
                      <a:gd name="T15" fmla="*/ 504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736"/>
                      <a:gd name="T25" fmla="*/ 0 h 504"/>
                      <a:gd name="T26" fmla="*/ 2736 w 2736"/>
                      <a:gd name="T27" fmla="*/ 504 h 504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333399"/>
                      </a:gs>
                      <a:gs pos="100000">
                        <a:srgbClr val="99CC00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kern="0">
                      <a:solidFill>
                        <a:sysClr val="windowText" lastClr="000000"/>
                      </a:solidFill>
                    </a:endParaRPr>
                  </a:p>
                </p:txBody>
              </p:sp>
              <p:sp>
                <p:nvSpPr>
                  <p:cNvPr id="422" name="Freeform 325"/>
                  <p:cNvSpPr>
                    <a:spLocks/>
                  </p:cNvSpPr>
                  <p:nvPr/>
                </p:nvSpPr>
                <p:spPr bwMode="hidden">
                  <a:xfrm rot="2711884">
                    <a:off x="4021" y="3150"/>
                    <a:ext cx="925" cy="490"/>
                  </a:xfrm>
                  <a:custGeom>
                    <a:avLst/>
                    <a:gdLst>
                      <a:gd name="T0" fmla="*/ 5 w 1769"/>
                      <a:gd name="T1" fmla="*/ 8 h 791"/>
                      <a:gd name="T2" fmla="*/ 485 w 1769"/>
                      <a:gd name="T3" fmla="*/ 56 h 791"/>
                      <a:gd name="T4" fmla="*/ 1157 w 1769"/>
                      <a:gd name="T5" fmla="*/ 200 h 791"/>
                      <a:gd name="T6" fmla="*/ 1611 w 1769"/>
                      <a:gd name="T7" fmla="*/ 432 h 791"/>
                      <a:gd name="T8" fmla="*/ 1756 w 1769"/>
                      <a:gd name="T9" fmla="*/ 609 h 791"/>
                      <a:gd name="T10" fmla="*/ 1689 w 1769"/>
                      <a:gd name="T11" fmla="*/ 787 h 791"/>
                      <a:gd name="T12" fmla="*/ 1589 w 1769"/>
                      <a:gd name="T13" fmla="*/ 632 h 791"/>
                      <a:gd name="T14" fmla="*/ 1389 w 1769"/>
                      <a:gd name="T15" fmla="*/ 454 h 791"/>
                      <a:gd name="T16" fmla="*/ 1109 w 1769"/>
                      <a:gd name="T17" fmla="*/ 296 h 791"/>
                      <a:gd name="T18" fmla="*/ 581 w 1769"/>
                      <a:gd name="T19" fmla="*/ 152 h 791"/>
                      <a:gd name="T20" fmla="*/ 0 w 1769"/>
                      <a:gd name="T21" fmla="*/ 76 h 791"/>
                      <a:gd name="T22" fmla="*/ 5 w 1769"/>
                      <a:gd name="T23" fmla="*/ 8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w 1769"/>
                      <a:gd name="T37" fmla="*/ 0 h 791"/>
                      <a:gd name="T38" fmla="*/ 1769 w 1769"/>
                      <a:gd name="T39" fmla="*/ 791 h 791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T36" t="T37" r="T38" b="T39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99CC00"/>
                      </a:gs>
                      <a:gs pos="100000">
                        <a:srgbClr val="FFFFFF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kern="0">
                      <a:solidFill>
                        <a:sysClr val="windowText" lastClr="000000"/>
                      </a:solidFill>
                    </a:endParaRPr>
                  </a:p>
                </p:txBody>
              </p:sp>
            </p:grpSp>
            <p:grpSp>
              <p:nvGrpSpPr>
                <p:cNvPr id="326" name="Group 326"/>
                <p:cNvGrpSpPr>
                  <a:grpSpLocks/>
                </p:cNvGrpSpPr>
                <p:nvPr/>
              </p:nvGrpSpPr>
              <p:grpSpPr bwMode="auto">
                <a:xfrm>
                  <a:off x="4267" y="781"/>
                  <a:ext cx="966" cy="522"/>
                  <a:chOff x="2864" y="2019"/>
                  <a:chExt cx="2463" cy="1332"/>
                </a:xfrm>
              </p:grpSpPr>
              <p:sp>
                <p:nvSpPr>
                  <p:cNvPr id="419" name="Freeform 327"/>
                  <p:cNvSpPr>
                    <a:spLocks/>
                  </p:cNvSpPr>
                  <p:nvPr/>
                </p:nvSpPr>
                <p:spPr bwMode="hidden">
                  <a:xfrm rot="2104081">
                    <a:off x="2864" y="2019"/>
                    <a:ext cx="1814" cy="347"/>
                  </a:xfrm>
                  <a:custGeom>
                    <a:avLst/>
                    <a:gdLst>
                      <a:gd name="T0" fmla="*/ 0 w 2736"/>
                      <a:gd name="T1" fmla="*/ 504 h 504"/>
                      <a:gd name="T2" fmla="*/ 864 w 2736"/>
                      <a:gd name="T3" fmla="*/ 168 h 504"/>
                      <a:gd name="T4" fmla="*/ 1776 w 2736"/>
                      <a:gd name="T5" fmla="*/ 24 h 504"/>
                      <a:gd name="T6" fmla="*/ 2736 w 2736"/>
                      <a:gd name="T7" fmla="*/ 24 h 504"/>
                      <a:gd name="T8" fmla="*/ 2720 w 2736"/>
                      <a:gd name="T9" fmla="*/ 103 h 504"/>
                      <a:gd name="T10" fmla="*/ 1764 w 2736"/>
                      <a:gd name="T11" fmla="*/ 103 h 504"/>
                      <a:gd name="T12" fmla="*/ 654 w 2736"/>
                      <a:gd name="T13" fmla="*/ 292 h 504"/>
                      <a:gd name="T14" fmla="*/ 0 w 2736"/>
                      <a:gd name="T15" fmla="*/ 504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736"/>
                      <a:gd name="T25" fmla="*/ 0 h 504"/>
                      <a:gd name="T26" fmla="*/ 2736 w 2736"/>
                      <a:gd name="T27" fmla="*/ 504 h 504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333399"/>
                      </a:gs>
                      <a:gs pos="100000">
                        <a:srgbClr val="99CC00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kern="0">
                      <a:solidFill>
                        <a:sysClr val="windowText" lastClr="000000"/>
                      </a:solidFill>
                    </a:endParaRPr>
                  </a:p>
                </p:txBody>
              </p:sp>
              <p:sp>
                <p:nvSpPr>
                  <p:cNvPr id="420" name="Freeform 328"/>
                  <p:cNvSpPr>
                    <a:spLocks/>
                  </p:cNvSpPr>
                  <p:nvPr/>
                </p:nvSpPr>
                <p:spPr bwMode="hidden">
                  <a:xfrm rot="2104081">
                    <a:off x="4353" y="2806"/>
                    <a:ext cx="974" cy="545"/>
                  </a:xfrm>
                  <a:custGeom>
                    <a:avLst/>
                    <a:gdLst>
                      <a:gd name="T0" fmla="*/ 5 w 1769"/>
                      <a:gd name="T1" fmla="*/ 8 h 791"/>
                      <a:gd name="T2" fmla="*/ 485 w 1769"/>
                      <a:gd name="T3" fmla="*/ 56 h 791"/>
                      <a:gd name="T4" fmla="*/ 1157 w 1769"/>
                      <a:gd name="T5" fmla="*/ 200 h 791"/>
                      <a:gd name="T6" fmla="*/ 1611 w 1769"/>
                      <a:gd name="T7" fmla="*/ 432 h 791"/>
                      <a:gd name="T8" fmla="*/ 1756 w 1769"/>
                      <a:gd name="T9" fmla="*/ 609 h 791"/>
                      <a:gd name="T10" fmla="*/ 1689 w 1769"/>
                      <a:gd name="T11" fmla="*/ 787 h 791"/>
                      <a:gd name="T12" fmla="*/ 1589 w 1769"/>
                      <a:gd name="T13" fmla="*/ 632 h 791"/>
                      <a:gd name="T14" fmla="*/ 1389 w 1769"/>
                      <a:gd name="T15" fmla="*/ 454 h 791"/>
                      <a:gd name="T16" fmla="*/ 1109 w 1769"/>
                      <a:gd name="T17" fmla="*/ 296 h 791"/>
                      <a:gd name="T18" fmla="*/ 581 w 1769"/>
                      <a:gd name="T19" fmla="*/ 152 h 791"/>
                      <a:gd name="T20" fmla="*/ 0 w 1769"/>
                      <a:gd name="T21" fmla="*/ 76 h 791"/>
                      <a:gd name="T22" fmla="*/ 5 w 1769"/>
                      <a:gd name="T23" fmla="*/ 8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w 1769"/>
                      <a:gd name="T37" fmla="*/ 0 h 791"/>
                      <a:gd name="T38" fmla="*/ 1769 w 1769"/>
                      <a:gd name="T39" fmla="*/ 791 h 791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T36" t="T37" r="T38" b="T39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99CC00"/>
                      </a:gs>
                      <a:gs pos="100000">
                        <a:srgbClr val="FFFFFF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kern="0">
                      <a:solidFill>
                        <a:sysClr val="windowText" lastClr="000000"/>
                      </a:solidFill>
                    </a:endParaRPr>
                  </a:p>
                </p:txBody>
              </p:sp>
            </p:grpSp>
            <p:grpSp>
              <p:nvGrpSpPr>
                <p:cNvPr id="327" name="Group 329"/>
                <p:cNvGrpSpPr>
                  <a:grpSpLocks/>
                </p:cNvGrpSpPr>
                <p:nvPr/>
              </p:nvGrpSpPr>
              <p:grpSpPr bwMode="auto">
                <a:xfrm>
                  <a:off x="4280" y="707"/>
                  <a:ext cx="971" cy="417"/>
                  <a:chOff x="2897" y="1832"/>
                  <a:chExt cx="2477" cy="1064"/>
                </a:xfrm>
              </p:grpSpPr>
              <p:sp>
                <p:nvSpPr>
                  <p:cNvPr id="417" name="Freeform 330"/>
                  <p:cNvSpPr>
                    <a:spLocks/>
                  </p:cNvSpPr>
                  <p:nvPr/>
                </p:nvSpPr>
                <p:spPr bwMode="hidden">
                  <a:xfrm rot="1582915">
                    <a:off x="2897" y="1832"/>
                    <a:ext cx="1736" cy="304"/>
                  </a:xfrm>
                  <a:custGeom>
                    <a:avLst/>
                    <a:gdLst>
                      <a:gd name="T0" fmla="*/ 0 w 2736"/>
                      <a:gd name="T1" fmla="*/ 504 h 504"/>
                      <a:gd name="T2" fmla="*/ 864 w 2736"/>
                      <a:gd name="T3" fmla="*/ 168 h 504"/>
                      <a:gd name="T4" fmla="*/ 1776 w 2736"/>
                      <a:gd name="T5" fmla="*/ 24 h 504"/>
                      <a:gd name="T6" fmla="*/ 2736 w 2736"/>
                      <a:gd name="T7" fmla="*/ 24 h 504"/>
                      <a:gd name="T8" fmla="*/ 2720 w 2736"/>
                      <a:gd name="T9" fmla="*/ 103 h 504"/>
                      <a:gd name="T10" fmla="*/ 1764 w 2736"/>
                      <a:gd name="T11" fmla="*/ 103 h 504"/>
                      <a:gd name="T12" fmla="*/ 654 w 2736"/>
                      <a:gd name="T13" fmla="*/ 292 h 504"/>
                      <a:gd name="T14" fmla="*/ 0 w 2736"/>
                      <a:gd name="T15" fmla="*/ 504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736"/>
                      <a:gd name="T25" fmla="*/ 0 h 504"/>
                      <a:gd name="T26" fmla="*/ 2736 w 2736"/>
                      <a:gd name="T27" fmla="*/ 504 h 504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333399"/>
                      </a:gs>
                      <a:gs pos="100000">
                        <a:srgbClr val="99CC00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kern="0">
                      <a:solidFill>
                        <a:sysClr val="windowText" lastClr="000000"/>
                      </a:solidFill>
                    </a:endParaRPr>
                  </a:p>
                </p:txBody>
              </p:sp>
              <p:sp>
                <p:nvSpPr>
                  <p:cNvPr id="418" name="Freeform 331"/>
                  <p:cNvSpPr>
                    <a:spLocks/>
                  </p:cNvSpPr>
                  <p:nvPr/>
                </p:nvSpPr>
                <p:spPr bwMode="hidden">
                  <a:xfrm rot="1582915">
                    <a:off x="4442" y="2420"/>
                    <a:ext cx="932" cy="476"/>
                  </a:xfrm>
                  <a:custGeom>
                    <a:avLst/>
                    <a:gdLst>
                      <a:gd name="T0" fmla="*/ 5 w 1769"/>
                      <a:gd name="T1" fmla="*/ 8 h 791"/>
                      <a:gd name="T2" fmla="*/ 485 w 1769"/>
                      <a:gd name="T3" fmla="*/ 56 h 791"/>
                      <a:gd name="T4" fmla="*/ 1157 w 1769"/>
                      <a:gd name="T5" fmla="*/ 200 h 791"/>
                      <a:gd name="T6" fmla="*/ 1611 w 1769"/>
                      <a:gd name="T7" fmla="*/ 432 h 791"/>
                      <a:gd name="T8" fmla="*/ 1756 w 1769"/>
                      <a:gd name="T9" fmla="*/ 609 h 791"/>
                      <a:gd name="T10" fmla="*/ 1689 w 1769"/>
                      <a:gd name="T11" fmla="*/ 787 h 791"/>
                      <a:gd name="T12" fmla="*/ 1589 w 1769"/>
                      <a:gd name="T13" fmla="*/ 632 h 791"/>
                      <a:gd name="T14" fmla="*/ 1389 w 1769"/>
                      <a:gd name="T15" fmla="*/ 454 h 791"/>
                      <a:gd name="T16" fmla="*/ 1109 w 1769"/>
                      <a:gd name="T17" fmla="*/ 296 h 791"/>
                      <a:gd name="T18" fmla="*/ 581 w 1769"/>
                      <a:gd name="T19" fmla="*/ 152 h 791"/>
                      <a:gd name="T20" fmla="*/ 0 w 1769"/>
                      <a:gd name="T21" fmla="*/ 76 h 791"/>
                      <a:gd name="T22" fmla="*/ 5 w 1769"/>
                      <a:gd name="T23" fmla="*/ 8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w 1769"/>
                      <a:gd name="T37" fmla="*/ 0 h 791"/>
                      <a:gd name="T38" fmla="*/ 1769 w 1769"/>
                      <a:gd name="T39" fmla="*/ 791 h 791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T36" t="T37" r="T38" b="T39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99CC00"/>
                      </a:gs>
                      <a:gs pos="100000">
                        <a:srgbClr val="FFFFFF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kern="0">
                      <a:solidFill>
                        <a:sysClr val="windowText" lastClr="000000"/>
                      </a:solidFill>
                    </a:endParaRPr>
                  </a:p>
                </p:txBody>
              </p:sp>
            </p:grpSp>
            <p:grpSp>
              <p:nvGrpSpPr>
                <p:cNvPr id="328" name="Group 332"/>
                <p:cNvGrpSpPr>
                  <a:grpSpLocks/>
                </p:cNvGrpSpPr>
                <p:nvPr/>
              </p:nvGrpSpPr>
              <p:grpSpPr bwMode="auto">
                <a:xfrm>
                  <a:off x="4291" y="630"/>
                  <a:ext cx="969" cy="364"/>
                  <a:chOff x="2924" y="1636"/>
                  <a:chExt cx="2472" cy="927"/>
                </a:xfrm>
              </p:grpSpPr>
              <p:sp>
                <p:nvSpPr>
                  <p:cNvPr id="415" name="Freeform 333"/>
                  <p:cNvSpPr>
                    <a:spLocks/>
                  </p:cNvSpPr>
                  <p:nvPr/>
                </p:nvSpPr>
                <p:spPr bwMode="hidden">
                  <a:xfrm rot="1080363">
                    <a:off x="2924" y="1636"/>
                    <a:ext cx="1677" cy="335"/>
                  </a:xfrm>
                  <a:custGeom>
                    <a:avLst/>
                    <a:gdLst>
                      <a:gd name="T0" fmla="*/ 0 w 2736"/>
                      <a:gd name="T1" fmla="*/ 504 h 504"/>
                      <a:gd name="T2" fmla="*/ 864 w 2736"/>
                      <a:gd name="T3" fmla="*/ 168 h 504"/>
                      <a:gd name="T4" fmla="*/ 1776 w 2736"/>
                      <a:gd name="T5" fmla="*/ 24 h 504"/>
                      <a:gd name="T6" fmla="*/ 2736 w 2736"/>
                      <a:gd name="T7" fmla="*/ 24 h 504"/>
                      <a:gd name="T8" fmla="*/ 2720 w 2736"/>
                      <a:gd name="T9" fmla="*/ 103 h 504"/>
                      <a:gd name="T10" fmla="*/ 1764 w 2736"/>
                      <a:gd name="T11" fmla="*/ 103 h 504"/>
                      <a:gd name="T12" fmla="*/ 654 w 2736"/>
                      <a:gd name="T13" fmla="*/ 292 h 504"/>
                      <a:gd name="T14" fmla="*/ 0 w 2736"/>
                      <a:gd name="T15" fmla="*/ 504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736"/>
                      <a:gd name="T25" fmla="*/ 0 h 504"/>
                      <a:gd name="T26" fmla="*/ 2736 w 2736"/>
                      <a:gd name="T27" fmla="*/ 504 h 504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333399"/>
                      </a:gs>
                      <a:gs pos="100000">
                        <a:srgbClr val="99CC00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kern="0">
                      <a:solidFill>
                        <a:sysClr val="windowText" lastClr="000000"/>
                      </a:solidFill>
                    </a:endParaRPr>
                  </a:p>
                </p:txBody>
              </p:sp>
              <p:sp>
                <p:nvSpPr>
                  <p:cNvPr id="416" name="Freeform 334"/>
                  <p:cNvSpPr>
                    <a:spLocks/>
                  </p:cNvSpPr>
                  <p:nvPr/>
                </p:nvSpPr>
                <p:spPr bwMode="hidden">
                  <a:xfrm rot="1080363">
                    <a:off x="4495" y="2037"/>
                    <a:ext cx="901" cy="526"/>
                  </a:xfrm>
                  <a:custGeom>
                    <a:avLst/>
                    <a:gdLst>
                      <a:gd name="T0" fmla="*/ 5 w 1769"/>
                      <a:gd name="T1" fmla="*/ 8 h 791"/>
                      <a:gd name="T2" fmla="*/ 485 w 1769"/>
                      <a:gd name="T3" fmla="*/ 56 h 791"/>
                      <a:gd name="T4" fmla="*/ 1157 w 1769"/>
                      <a:gd name="T5" fmla="*/ 200 h 791"/>
                      <a:gd name="T6" fmla="*/ 1611 w 1769"/>
                      <a:gd name="T7" fmla="*/ 432 h 791"/>
                      <a:gd name="T8" fmla="*/ 1756 w 1769"/>
                      <a:gd name="T9" fmla="*/ 609 h 791"/>
                      <a:gd name="T10" fmla="*/ 1689 w 1769"/>
                      <a:gd name="T11" fmla="*/ 787 h 791"/>
                      <a:gd name="T12" fmla="*/ 1589 w 1769"/>
                      <a:gd name="T13" fmla="*/ 632 h 791"/>
                      <a:gd name="T14" fmla="*/ 1389 w 1769"/>
                      <a:gd name="T15" fmla="*/ 454 h 791"/>
                      <a:gd name="T16" fmla="*/ 1109 w 1769"/>
                      <a:gd name="T17" fmla="*/ 296 h 791"/>
                      <a:gd name="T18" fmla="*/ 581 w 1769"/>
                      <a:gd name="T19" fmla="*/ 152 h 791"/>
                      <a:gd name="T20" fmla="*/ 0 w 1769"/>
                      <a:gd name="T21" fmla="*/ 76 h 791"/>
                      <a:gd name="T22" fmla="*/ 5 w 1769"/>
                      <a:gd name="T23" fmla="*/ 8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w 1769"/>
                      <a:gd name="T37" fmla="*/ 0 h 791"/>
                      <a:gd name="T38" fmla="*/ 1769 w 1769"/>
                      <a:gd name="T39" fmla="*/ 791 h 791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T36" t="T37" r="T38" b="T39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99CC00"/>
                      </a:gs>
                      <a:gs pos="100000">
                        <a:srgbClr val="FFFFFF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kern="0">
                      <a:solidFill>
                        <a:sysClr val="windowText" lastClr="000000"/>
                      </a:solidFill>
                    </a:endParaRPr>
                  </a:p>
                </p:txBody>
              </p:sp>
            </p:grpSp>
            <p:grpSp>
              <p:nvGrpSpPr>
                <p:cNvPr id="329" name="Group 335"/>
                <p:cNvGrpSpPr>
                  <a:grpSpLocks/>
                </p:cNvGrpSpPr>
                <p:nvPr/>
              </p:nvGrpSpPr>
              <p:grpSpPr bwMode="auto">
                <a:xfrm>
                  <a:off x="4304" y="543"/>
                  <a:ext cx="918" cy="258"/>
                  <a:chOff x="2958" y="1414"/>
                  <a:chExt cx="2342" cy="657"/>
                </a:xfrm>
              </p:grpSpPr>
              <p:sp>
                <p:nvSpPr>
                  <p:cNvPr id="413" name="Freeform 336"/>
                  <p:cNvSpPr>
                    <a:spLocks/>
                  </p:cNvSpPr>
                  <p:nvPr/>
                </p:nvSpPr>
                <p:spPr bwMode="hidden">
                  <a:xfrm rot="463793">
                    <a:off x="2958" y="1414"/>
                    <a:ext cx="1545" cy="312"/>
                  </a:xfrm>
                  <a:custGeom>
                    <a:avLst/>
                    <a:gdLst>
                      <a:gd name="T0" fmla="*/ 0 w 2736"/>
                      <a:gd name="T1" fmla="*/ 504 h 504"/>
                      <a:gd name="T2" fmla="*/ 864 w 2736"/>
                      <a:gd name="T3" fmla="*/ 168 h 504"/>
                      <a:gd name="T4" fmla="*/ 1776 w 2736"/>
                      <a:gd name="T5" fmla="*/ 24 h 504"/>
                      <a:gd name="T6" fmla="*/ 2736 w 2736"/>
                      <a:gd name="T7" fmla="*/ 24 h 504"/>
                      <a:gd name="T8" fmla="*/ 2720 w 2736"/>
                      <a:gd name="T9" fmla="*/ 103 h 504"/>
                      <a:gd name="T10" fmla="*/ 1764 w 2736"/>
                      <a:gd name="T11" fmla="*/ 103 h 504"/>
                      <a:gd name="T12" fmla="*/ 654 w 2736"/>
                      <a:gd name="T13" fmla="*/ 292 h 504"/>
                      <a:gd name="T14" fmla="*/ 0 w 2736"/>
                      <a:gd name="T15" fmla="*/ 504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736"/>
                      <a:gd name="T25" fmla="*/ 0 h 504"/>
                      <a:gd name="T26" fmla="*/ 2736 w 2736"/>
                      <a:gd name="T27" fmla="*/ 504 h 504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333399"/>
                      </a:gs>
                      <a:gs pos="100000">
                        <a:srgbClr val="99CC00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kern="0">
                      <a:solidFill>
                        <a:sysClr val="windowText" lastClr="000000"/>
                      </a:solidFill>
                    </a:endParaRPr>
                  </a:p>
                </p:txBody>
              </p:sp>
              <p:sp>
                <p:nvSpPr>
                  <p:cNvPr id="414" name="Freeform 337"/>
                  <p:cNvSpPr>
                    <a:spLocks/>
                  </p:cNvSpPr>
                  <p:nvPr/>
                </p:nvSpPr>
                <p:spPr bwMode="hidden">
                  <a:xfrm rot="463793">
                    <a:off x="4470" y="1582"/>
                    <a:ext cx="830" cy="489"/>
                  </a:xfrm>
                  <a:custGeom>
                    <a:avLst/>
                    <a:gdLst>
                      <a:gd name="T0" fmla="*/ 5 w 1769"/>
                      <a:gd name="T1" fmla="*/ 8 h 791"/>
                      <a:gd name="T2" fmla="*/ 485 w 1769"/>
                      <a:gd name="T3" fmla="*/ 56 h 791"/>
                      <a:gd name="T4" fmla="*/ 1157 w 1769"/>
                      <a:gd name="T5" fmla="*/ 200 h 791"/>
                      <a:gd name="T6" fmla="*/ 1611 w 1769"/>
                      <a:gd name="T7" fmla="*/ 432 h 791"/>
                      <a:gd name="T8" fmla="*/ 1756 w 1769"/>
                      <a:gd name="T9" fmla="*/ 609 h 791"/>
                      <a:gd name="T10" fmla="*/ 1689 w 1769"/>
                      <a:gd name="T11" fmla="*/ 787 h 791"/>
                      <a:gd name="T12" fmla="*/ 1589 w 1769"/>
                      <a:gd name="T13" fmla="*/ 632 h 791"/>
                      <a:gd name="T14" fmla="*/ 1389 w 1769"/>
                      <a:gd name="T15" fmla="*/ 454 h 791"/>
                      <a:gd name="T16" fmla="*/ 1109 w 1769"/>
                      <a:gd name="T17" fmla="*/ 296 h 791"/>
                      <a:gd name="T18" fmla="*/ 581 w 1769"/>
                      <a:gd name="T19" fmla="*/ 152 h 791"/>
                      <a:gd name="T20" fmla="*/ 0 w 1769"/>
                      <a:gd name="T21" fmla="*/ 76 h 791"/>
                      <a:gd name="T22" fmla="*/ 5 w 1769"/>
                      <a:gd name="T23" fmla="*/ 8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w 1769"/>
                      <a:gd name="T37" fmla="*/ 0 h 791"/>
                      <a:gd name="T38" fmla="*/ 1769 w 1769"/>
                      <a:gd name="T39" fmla="*/ 791 h 791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T36" t="T37" r="T38" b="T39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99CC00"/>
                      </a:gs>
                      <a:gs pos="100000">
                        <a:srgbClr val="FFFFFF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kern="0">
                      <a:solidFill>
                        <a:sysClr val="windowText" lastClr="000000"/>
                      </a:solidFill>
                    </a:endParaRPr>
                  </a:p>
                </p:txBody>
              </p:sp>
            </p:grpSp>
            <p:grpSp>
              <p:nvGrpSpPr>
                <p:cNvPr id="330" name="Group 338"/>
                <p:cNvGrpSpPr>
                  <a:grpSpLocks/>
                </p:cNvGrpSpPr>
                <p:nvPr/>
              </p:nvGrpSpPr>
              <p:grpSpPr bwMode="auto">
                <a:xfrm>
                  <a:off x="4314" y="487"/>
                  <a:ext cx="843" cy="134"/>
                  <a:chOff x="2983" y="1269"/>
                  <a:chExt cx="2150" cy="343"/>
                </a:xfrm>
              </p:grpSpPr>
              <p:sp>
                <p:nvSpPr>
                  <p:cNvPr id="411" name="Freeform 339"/>
                  <p:cNvSpPr>
                    <a:spLocks/>
                  </p:cNvSpPr>
                  <p:nvPr/>
                </p:nvSpPr>
                <p:spPr bwMode="hidden">
                  <a:xfrm rot="-84182">
                    <a:off x="2983" y="1289"/>
                    <a:ext cx="1404" cy="219"/>
                  </a:xfrm>
                  <a:custGeom>
                    <a:avLst/>
                    <a:gdLst>
                      <a:gd name="T0" fmla="*/ 0 w 2736"/>
                      <a:gd name="T1" fmla="*/ 504 h 504"/>
                      <a:gd name="T2" fmla="*/ 864 w 2736"/>
                      <a:gd name="T3" fmla="*/ 168 h 504"/>
                      <a:gd name="T4" fmla="*/ 1776 w 2736"/>
                      <a:gd name="T5" fmla="*/ 24 h 504"/>
                      <a:gd name="T6" fmla="*/ 2736 w 2736"/>
                      <a:gd name="T7" fmla="*/ 24 h 504"/>
                      <a:gd name="T8" fmla="*/ 2720 w 2736"/>
                      <a:gd name="T9" fmla="*/ 103 h 504"/>
                      <a:gd name="T10" fmla="*/ 1764 w 2736"/>
                      <a:gd name="T11" fmla="*/ 103 h 504"/>
                      <a:gd name="T12" fmla="*/ 654 w 2736"/>
                      <a:gd name="T13" fmla="*/ 292 h 504"/>
                      <a:gd name="T14" fmla="*/ 0 w 2736"/>
                      <a:gd name="T15" fmla="*/ 504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736"/>
                      <a:gd name="T25" fmla="*/ 0 h 504"/>
                      <a:gd name="T26" fmla="*/ 2736 w 2736"/>
                      <a:gd name="T27" fmla="*/ 504 h 504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333399"/>
                      </a:gs>
                      <a:gs pos="100000">
                        <a:srgbClr val="99CC00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kern="0">
                      <a:solidFill>
                        <a:sysClr val="windowText" lastClr="000000"/>
                      </a:solidFill>
                    </a:endParaRPr>
                  </a:p>
                </p:txBody>
              </p:sp>
              <p:sp>
                <p:nvSpPr>
                  <p:cNvPr id="412" name="Freeform 340"/>
                  <p:cNvSpPr>
                    <a:spLocks/>
                  </p:cNvSpPr>
                  <p:nvPr/>
                </p:nvSpPr>
                <p:spPr bwMode="hidden">
                  <a:xfrm rot="-84182">
                    <a:off x="4379" y="1269"/>
                    <a:ext cx="754" cy="343"/>
                  </a:xfrm>
                  <a:custGeom>
                    <a:avLst/>
                    <a:gdLst>
                      <a:gd name="T0" fmla="*/ 5 w 1769"/>
                      <a:gd name="T1" fmla="*/ 8 h 791"/>
                      <a:gd name="T2" fmla="*/ 485 w 1769"/>
                      <a:gd name="T3" fmla="*/ 56 h 791"/>
                      <a:gd name="T4" fmla="*/ 1157 w 1769"/>
                      <a:gd name="T5" fmla="*/ 200 h 791"/>
                      <a:gd name="T6" fmla="*/ 1611 w 1769"/>
                      <a:gd name="T7" fmla="*/ 432 h 791"/>
                      <a:gd name="T8" fmla="*/ 1756 w 1769"/>
                      <a:gd name="T9" fmla="*/ 609 h 791"/>
                      <a:gd name="T10" fmla="*/ 1689 w 1769"/>
                      <a:gd name="T11" fmla="*/ 787 h 791"/>
                      <a:gd name="T12" fmla="*/ 1589 w 1769"/>
                      <a:gd name="T13" fmla="*/ 632 h 791"/>
                      <a:gd name="T14" fmla="*/ 1389 w 1769"/>
                      <a:gd name="T15" fmla="*/ 454 h 791"/>
                      <a:gd name="T16" fmla="*/ 1109 w 1769"/>
                      <a:gd name="T17" fmla="*/ 296 h 791"/>
                      <a:gd name="T18" fmla="*/ 581 w 1769"/>
                      <a:gd name="T19" fmla="*/ 152 h 791"/>
                      <a:gd name="T20" fmla="*/ 0 w 1769"/>
                      <a:gd name="T21" fmla="*/ 76 h 791"/>
                      <a:gd name="T22" fmla="*/ 5 w 1769"/>
                      <a:gd name="T23" fmla="*/ 8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w 1769"/>
                      <a:gd name="T37" fmla="*/ 0 h 791"/>
                      <a:gd name="T38" fmla="*/ 1769 w 1769"/>
                      <a:gd name="T39" fmla="*/ 791 h 791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T36" t="T37" r="T38" b="T39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99CC00"/>
                      </a:gs>
                      <a:gs pos="100000">
                        <a:srgbClr val="FFFFFF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kern="0">
                      <a:solidFill>
                        <a:sysClr val="windowText" lastClr="000000"/>
                      </a:solidFill>
                    </a:endParaRPr>
                  </a:p>
                </p:txBody>
              </p:sp>
            </p:grpSp>
            <p:grpSp>
              <p:nvGrpSpPr>
                <p:cNvPr id="331" name="Group 341"/>
                <p:cNvGrpSpPr>
                  <a:grpSpLocks/>
                </p:cNvGrpSpPr>
                <p:nvPr/>
              </p:nvGrpSpPr>
              <p:grpSpPr bwMode="auto">
                <a:xfrm>
                  <a:off x="4296" y="349"/>
                  <a:ext cx="737" cy="167"/>
                  <a:chOff x="2938" y="917"/>
                  <a:chExt cx="1879" cy="427"/>
                </a:xfrm>
              </p:grpSpPr>
              <p:sp>
                <p:nvSpPr>
                  <p:cNvPr id="409" name="Freeform 342"/>
                  <p:cNvSpPr>
                    <a:spLocks/>
                  </p:cNvSpPr>
                  <p:nvPr/>
                </p:nvSpPr>
                <p:spPr bwMode="hidden">
                  <a:xfrm rot="-802576">
                    <a:off x="2938" y="1129"/>
                    <a:ext cx="1233" cy="215"/>
                  </a:xfrm>
                  <a:custGeom>
                    <a:avLst/>
                    <a:gdLst>
                      <a:gd name="T0" fmla="*/ 0 w 2736"/>
                      <a:gd name="T1" fmla="*/ 504 h 504"/>
                      <a:gd name="T2" fmla="*/ 864 w 2736"/>
                      <a:gd name="T3" fmla="*/ 168 h 504"/>
                      <a:gd name="T4" fmla="*/ 1776 w 2736"/>
                      <a:gd name="T5" fmla="*/ 24 h 504"/>
                      <a:gd name="T6" fmla="*/ 2736 w 2736"/>
                      <a:gd name="T7" fmla="*/ 24 h 504"/>
                      <a:gd name="T8" fmla="*/ 2720 w 2736"/>
                      <a:gd name="T9" fmla="*/ 103 h 504"/>
                      <a:gd name="T10" fmla="*/ 1764 w 2736"/>
                      <a:gd name="T11" fmla="*/ 103 h 504"/>
                      <a:gd name="T12" fmla="*/ 654 w 2736"/>
                      <a:gd name="T13" fmla="*/ 292 h 504"/>
                      <a:gd name="T14" fmla="*/ 0 w 2736"/>
                      <a:gd name="T15" fmla="*/ 504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736"/>
                      <a:gd name="T25" fmla="*/ 0 h 504"/>
                      <a:gd name="T26" fmla="*/ 2736 w 2736"/>
                      <a:gd name="T27" fmla="*/ 504 h 504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333399"/>
                      </a:gs>
                      <a:gs pos="100000">
                        <a:srgbClr val="99CC00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kern="0">
                      <a:solidFill>
                        <a:sysClr val="windowText" lastClr="000000"/>
                      </a:solidFill>
                    </a:endParaRPr>
                  </a:p>
                </p:txBody>
              </p:sp>
              <p:sp>
                <p:nvSpPr>
                  <p:cNvPr id="410" name="Freeform 343"/>
                  <p:cNvSpPr>
                    <a:spLocks/>
                  </p:cNvSpPr>
                  <p:nvPr/>
                </p:nvSpPr>
                <p:spPr bwMode="hidden">
                  <a:xfrm rot="-802576">
                    <a:off x="4155" y="917"/>
                    <a:ext cx="662" cy="338"/>
                  </a:xfrm>
                  <a:custGeom>
                    <a:avLst/>
                    <a:gdLst>
                      <a:gd name="T0" fmla="*/ 5 w 1769"/>
                      <a:gd name="T1" fmla="*/ 8 h 791"/>
                      <a:gd name="T2" fmla="*/ 485 w 1769"/>
                      <a:gd name="T3" fmla="*/ 56 h 791"/>
                      <a:gd name="T4" fmla="*/ 1157 w 1769"/>
                      <a:gd name="T5" fmla="*/ 200 h 791"/>
                      <a:gd name="T6" fmla="*/ 1611 w 1769"/>
                      <a:gd name="T7" fmla="*/ 432 h 791"/>
                      <a:gd name="T8" fmla="*/ 1756 w 1769"/>
                      <a:gd name="T9" fmla="*/ 609 h 791"/>
                      <a:gd name="T10" fmla="*/ 1689 w 1769"/>
                      <a:gd name="T11" fmla="*/ 787 h 791"/>
                      <a:gd name="T12" fmla="*/ 1589 w 1769"/>
                      <a:gd name="T13" fmla="*/ 632 h 791"/>
                      <a:gd name="T14" fmla="*/ 1389 w 1769"/>
                      <a:gd name="T15" fmla="*/ 454 h 791"/>
                      <a:gd name="T16" fmla="*/ 1109 w 1769"/>
                      <a:gd name="T17" fmla="*/ 296 h 791"/>
                      <a:gd name="T18" fmla="*/ 581 w 1769"/>
                      <a:gd name="T19" fmla="*/ 152 h 791"/>
                      <a:gd name="T20" fmla="*/ 0 w 1769"/>
                      <a:gd name="T21" fmla="*/ 76 h 791"/>
                      <a:gd name="T22" fmla="*/ 5 w 1769"/>
                      <a:gd name="T23" fmla="*/ 8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w 1769"/>
                      <a:gd name="T37" fmla="*/ 0 h 791"/>
                      <a:gd name="T38" fmla="*/ 1769 w 1769"/>
                      <a:gd name="T39" fmla="*/ 791 h 791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T36" t="T37" r="T38" b="T39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99CC00"/>
                      </a:gs>
                      <a:gs pos="100000">
                        <a:srgbClr val="FFFFFF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kern="0">
                      <a:solidFill>
                        <a:sysClr val="windowText" lastClr="000000"/>
                      </a:solidFill>
                    </a:endParaRPr>
                  </a:p>
                </p:txBody>
              </p:sp>
            </p:grpSp>
            <p:grpSp>
              <p:nvGrpSpPr>
                <p:cNvPr id="332" name="Group 344"/>
                <p:cNvGrpSpPr>
                  <a:grpSpLocks/>
                </p:cNvGrpSpPr>
                <p:nvPr/>
              </p:nvGrpSpPr>
              <p:grpSpPr bwMode="auto">
                <a:xfrm>
                  <a:off x="3394" y="637"/>
                  <a:ext cx="493" cy="912"/>
                  <a:chOff x="637" y="1653"/>
                  <a:chExt cx="1257" cy="2326"/>
                </a:xfrm>
              </p:grpSpPr>
              <p:sp>
                <p:nvSpPr>
                  <p:cNvPr id="407" name="Freeform 345"/>
                  <p:cNvSpPr>
                    <a:spLocks/>
                  </p:cNvSpPr>
                  <p:nvPr/>
                </p:nvSpPr>
                <p:spPr bwMode="hidden">
                  <a:xfrm rot="18888116" flipH="1">
                    <a:off x="876" y="2359"/>
                    <a:ext cx="1724" cy="312"/>
                  </a:xfrm>
                  <a:custGeom>
                    <a:avLst/>
                    <a:gdLst>
                      <a:gd name="T0" fmla="*/ 0 w 2736"/>
                      <a:gd name="T1" fmla="*/ 504 h 504"/>
                      <a:gd name="T2" fmla="*/ 864 w 2736"/>
                      <a:gd name="T3" fmla="*/ 168 h 504"/>
                      <a:gd name="T4" fmla="*/ 1776 w 2736"/>
                      <a:gd name="T5" fmla="*/ 24 h 504"/>
                      <a:gd name="T6" fmla="*/ 2736 w 2736"/>
                      <a:gd name="T7" fmla="*/ 24 h 504"/>
                      <a:gd name="T8" fmla="*/ 2720 w 2736"/>
                      <a:gd name="T9" fmla="*/ 103 h 504"/>
                      <a:gd name="T10" fmla="*/ 1764 w 2736"/>
                      <a:gd name="T11" fmla="*/ 103 h 504"/>
                      <a:gd name="T12" fmla="*/ 654 w 2736"/>
                      <a:gd name="T13" fmla="*/ 292 h 504"/>
                      <a:gd name="T14" fmla="*/ 0 w 2736"/>
                      <a:gd name="T15" fmla="*/ 504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736"/>
                      <a:gd name="T25" fmla="*/ 0 h 504"/>
                      <a:gd name="T26" fmla="*/ 2736 w 2736"/>
                      <a:gd name="T27" fmla="*/ 504 h 504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99CC00"/>
                      </a:gs>
                      <a:gs pos="100000">
                        <a:srgbClr val="333399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kern="0">
                      <a:solidFill>
                        <a:sysClr val="windowText" lastClr="000000"/>
                      </a:solidFill>
                    </a:endParaRPr>
                  </a:p>
                </p:txBody>
              </p:sp>
              <p:sp>
                <p:nvSpPr>
                  <p:cNvPr id="408" name="Freeform 346"/>
                  <p:cNvSpPr>
                    <a:spLocks/>
                  </p:cNvSpPr>
                  <p:nvPr/>
                </p:nvSpPr>
                <p:spPr bwMode="hidden">
                  <a:xfrm rot="18888116" flipH="1">
                    <a:off x="419" y="3272"/>
                    <a:ext cx="925" cy="490"/>
                  </a:xfrm>
                  <a:custGeom>
                    <a:avLst/>
                    <a:gdLst>
                      <a:gd name="T0" fmla="*/ 5 w 1769"/>
                      <a:gd name="T1" fmla="*/ 8 h 791"/>
                      <a:gd name="T2" fmla="*/ 485 w 1769"/>
                      <a:gd name="T3" fmla="*/ 56 h 791"/>
                      <a:gd name="T4" fmla="*/ 1157 w 1769"/>
                      <a:gd name="T5" fmla="*/ 200 h 791"/>
                      <a:gd name="T6" fmla="*/ 1611 w 1769"/>
                      <a:gd name="T7" fmla="*/ 432 h 791"/>
                      <a:gd name="T8" fmla="*/ 1756 w 1769"/>
                      <a:gd name="T9" fmla="*/ 609 h 791"/>
                      <a:gd name="T10" fmla="*/ 1689 w 1769"/>
                      <a:gd name="T11" fmla="*/ 787 h 791"/>
                      <a:gd name="T12" fmla="*/ 1589 w 1769"/>
                      <a:gd name="T13" fmla="*/ 632 h 791"/>
                      <a:gd name="T14" fmla="*/ 1389 w 1769"/>
                      <a:gd name="T15" fmla="*/ 454 h 791"/>
                      <a:gd name="T16" fmla="*/ 1109 w 1769"/>
                      <a:gd name="T17" fmla="*/ 296 h 791"/>
                      <a:gd name="T18" fmla="*/ 581 w 1769"/>
                      <a:gd name="T19" fmla="*/ 152 h 791"/>
                      <a:gd name="T20" fmla="*/ 0 w 1769"/>
                      <a:gd name="T21" fmla="*/ 76 h 791"/>
                      <a:gd name="T22" fmla="*/ 5 w 1769"/>
                      <a:gd name="T23" fmla="*/ 8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w 1769"/>
                      <a:gd name="T37" fmla="*/ 0 h 791"/>
                      <a:gd name="T38" fmla="*/ 1769 w 1769"/>
                      <a:gd name="T39" fmla="*/ 791 h 791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T36" t="T37" r="T38" b="T39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99CC00"/>
                      </a:gs>
                      <a:gs pos="100000">
                        <a:srgbClr val="FFFFFF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kern="0">
                      <a:solidFill>
                        <a:sysClr val="windowText" lastClr="000000"/>
                      </a:solidFill>
                    </a:endParaRPr>
                  </a:p>
                </p:txBody>
              </p:sp>
            </p:grpSp>
            <p:grpSp>
              <p:nvGrpSpPr>
                <p:cNvPr id="333" name="Group 347"/>
                <p:cNvGrpSpPr>
                  <a:grpSpLocks/>
                </p:cNvGrpSpPr>
                <p:nvPr/>
              </p:nvGrpSpPr>
              <p:grpSpPr bwMode="auto">
                <a:xfrm>
                  <a:off x="3142" y="850"/>
                  <a:ext cx="966" cy="522"/>
                  <a:chOff x="-5" y="2196"/>
                  <a:chExt cx="2463" cy="1332"/>
                </a:xfrm>
              </p:grpSpPr>
              <p:sp>
                <p:nvSpPr>
                  <p:cNvPr id="405" name="Freeform 348"/>
                  <p:cNvSpPr>
                    <a:spLocks/>
                  </p:cNvSpPr>
                  <p:nvPr/>
                </p:nvSpPr>
                <p:spPr bwMode="hidden">
                  <a:xfrm rot="19495919" flipH="1">
                    <a:off x="644" y="2196"/>
                    <a:ext cx="1814" cy="347"/>
                  </a:xfrm>
                  <a:custGeom>
                    <a:avLst/>
                    <a:gdLst>
                      <a:gd name="T0" fmla="*/ 0 w 2736"/>
                      <a:gd name="T1" fmla="*/ 504 h 504"/>
                      <a:gd name="T2" fmla="*/ 864 w 2736"/>
                      <a:gd name="T3" fmla="*/ 168 h 504"/>
                      <a:gd name="T4" fmla="*/ 1776 w 2736"/>
                      <a:gd name="T5" fmla="*/ 24 h 504"/>
                      <a:gd name="T6" fmla="*/ 2736 w 2736"/>
                      <a:gd name="T7" fmla="*/ 24 h 504"/>
                      <a:gd name="T8" fmla="*/ 2720 w 2736"/>
                      <a:gd name="T9" fmla="*/ 103 h 504"/>
                      <a:gd name="T10" fmla="*/ 1764 w 2736"/>
                      <a:gd name="T11" fmla="*/ 103 h 504"/>
                      <a:gd name="T12" fmla="*/ 654 w 2736"/>
                      <a:gd name="T13" fmla="*/ 292 h 504"/>
                      <a:gd name="T14" fmla="*/ 0 w 2736"/>
                      <a:gd name="T15" fmla="*/ 504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736"/>
                      <a:gd name="T25" fmla="*/ 0 h 504"/>
                      <a:gd name="T26" fmla="*/ 2736 w 2736"/>
                      <a:gd name="T27" fmla="*/ 504 h 504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99CC00"/>
                      </a:gs>
                      <a:gs pos="100000">
                        <a:srgbClr val="333399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kern="0">
                      <a:solidFill>
                        <a:sysClr val="windowText" lastClr="000000"/>
                      </a:solidFill>
                    </a:endParaRPr>
                  </a:p>
                </p:txBody>
              </p:sp>
              <p:sp>
                <p:nvSpPr>
                  <p:cNvPr id="406" name="Freeform 349"/>
                  <p:cNvSpPr>
                    <a:spLocks/>
                  </p:cNvSpPr>
                  <p:nvPr/>
                </p:nvSpPr>
                <p:spPr bwMode="hidden">
                  <a:xfrm rot="19495919" flipH="1">
                    <a:off x="-5" y="2983"/>
                    <a:ext cx="974" cy="545"/>
                  </a:xfrm>
                  <a:custGeom>
                    <a:avLst/>
                    <a:gdLst>
                      <a:gd name="T0" fmla="*/ 5 w 1769"/>
                      <a:gd name="T1" fmla="*/ 8 h 791"/>
                      <a:gd name="T2" fmla="*/ 485 w 1769"/>
                      <a:gd name="T3" fmla="*/ 56 h 791"/>
                      <a:gd name="T4" fmla="*/ 1157 w 1769"/>
                      <a:gd name="T5" fmla="*/ 200 h 791"/>
                      <a:gd name="T6" fmla="*/ 1611 w 1769"/>
                      <a:gd name="T7" fmla="*/ 432 h 791"/>
                      <a:gd name="T8" fmla="*/ 1756 w 1769"/>
                      <a:gd name="T9" fmla="*/ 609 h 791"/>
                      <a:gd name="T10" fmla="*/ 1689 w 1769"/>
                      <a:gd name="T11" fmla="*/ 787 h 791"/>
                      <a:gd name="T12" fmla="*/ 1589 w 1769"/>
                      <a:gd name="T13" fmla="*/ 632 h 791"/>
                      <a:gd name="T14" fmla="*/ 1389 w 1769"/>
                      <a:gd name="T15" fmla="*/ 454 h 791"/>
                      <a:gd name="T16" fmla="*/ 1109 w 1769"/>
                      <a:gd name="T17" fmla="*/ 296 h 791"/>
                      <a:gd name="T18" fmla="*/ 581 w 1769"/>
                      <a:gd name="T19" fmla="*/ 152 h 791"/>
                      <a:gd name="T20" fmla="*/ 0 w 1769"/>
                      <a:gd name="T21" fmla="*/ 76 h 791"/>
                      <a:gd name="T22" fmla="*/ 5 w 1769"/>
                      <a:gd name="T23" fmla="*/ 8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w 1769"/>
                      <a:gd name="T37" fmla="*/ 0 h 791"/>
                      <a:gd name="T38" fmla="*/ 1769 w 1769"/>
                      <a:gd name="T39" fmla="*/ 791 h 791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T36" t="T37" r="T38" b="T39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99CC00"/>
                      </a:gs>
                      <a:gs pos="100000">
                        <a:srgbClr val="FFFFFF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kern="0">
                      <a:solidFill>
                        <a:sysClr val="windowText" lastClr="000000"/>
                      </a:solidFill>
                    </a:endParaRPr>
                  </a:p>
                </p:txBody>
              </p:sp>
            </p:grpSp>
            <p:grpSp>
              <p:nvGrpSpPr>
                <p:cNvPr id="334" name="Group 350"/>
                <p:cNvGrpSpPr>
                  <a:grpSpLocks/>
                </p:cNvGrpSpPr>
                <p:nvPr/>
              </p:nvGrpSpPr>
              <p:grpSpPr bwMode="auto">
                <a:xfrm>
                  <a:off x="3124" y="777"/>
                  <a:ext cx="971" cy="417"/>
                  <a:chOff x="-52" y="2009"/>
                  <a:chExt cx="2477" cy="1064"/>
                </a:xfrm>
              </p:grpSpPr>
              <p:sp>
                <p:nvSpPr>
                  <p:cNvPr id="403" name="Freeform 351"/>
                  <p:cNvSpPr>
                    <a:spLocks/>
                  </p:cNvSpPr>
                  <p:nvPr/>
                </p:nvSpPr>
                <p:spPr bwMode="hidden">
                  <a:xfrm rot="20017085" flipH="1">
                    <a:off x="689" y="2009"/>
                    <a:ext cx="1736" cy="304"/>
                  </a:xfrm>
                  <a:custGeom>
                    <a:avLst/>
                    <a:gdLst>
                      <a:gd name="T0" fmla="*/ 0 w 2736"/>
                      <a:gd name="T1" fmla="*/ 504 h 504"/>
                      <a:gd name="T2" fmla="*/ 864 w 2736"/>
                      <a:gd name="T3" fmla="*/ 168 h 504"/>
                      <a:gd name="T4" fmla="*/ 1776 w 2736"/>
                      <a:gd name="T5" fmla="*/ 24 h 504"/>
                      <a:gd name="T6" fmla="*/ 2736 w 2736"/>
                      <a:gd name="T7" fmla="*/ 24 h 504"/>
                      <a:gd name="T8" fmla="*/ 2720 w 2736"/>
                      <a:gd name="T9" fmla="*/ 103 h 504"/>
                      <a:gd name="T10" fmla="*/ 1764 w 2736"/>
                      <a:gd name="T11" fmla="*/ 103 h 504"/>
                      <a:gd name="T12" fmla="*/ 654 w 2736"/>
                      <a:gd name="T13" fmla="*/ 292 h 504"/>
                      <a:gd name="T14" fmla="*/ 0 w 2736"/>
                      <a:gd name="T15" fmla="*/ 504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736"/>
                      <a:gd name="T25" fmla="*/ 0 h 504"/>
                      <a:gd name="T26" fmla="*/ 2736 w 2736"/>
                      <a:gd name="T27" fmla="*/ 504 h 504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99CC00"/>
                      </a:gs>
                      <a:gs pos="100000">
                        <a:srgbClr val="333399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kern="0">
                      <a:solidFill>
                        <a:sysClr val="windowText" lastClr="000000"/>
                      </a:solidFill>
                    </a:endParaRPr>
                  </a:p>
                </p:txBody>
              </p:sp>
              <p:sp>
                <p:nvSpPr>
                  <p:cNvPr id="404" name="Freeform 352"/>
                  <p:cNvSpPr>
                    <a:spLocks/>
                  </p:cNvSpPr>
                  <p:nvPr/>
                </p:nvSpPr>
                <p:spPr bwMode="hidden">
                  <a:xfrm rot="20017085" flipH="1">
                    <a:off x="-52" y="2597"/>
                    <a:ext cx="932" cy="476"/>
                  </a:xfrm>
                  <a:custGeom>
                    <a:avLst/>
                    <a:gdLst>
                      <a:gd name="T0" fmla="*/ 5 w 1769"/>
                      <a:gd name="T1" fmla="*/ 8 h 791"/>
                      <a:gd name="T2" fmla="*/ 485 w 1769"/>
                      <a:gd name="T3" fmla="*/ 56 h 791"/>
                      <a:gd name="T4" fmla="*/ 1157 w 1769"/>
                      <a:gd name="T5" fmla="*/ 200 h 791"/>
                      <a:gd name="T6" fmla="*/ 1611 w 1769"/>
                      <a:gd name="T7" fmla="*/ 432 h 791"/>
                      <a:gd name="T8" fmla="*/ 1756 w 1769"/>
                      <a:gd name="T9" fmla="*/ 609 h 791"/>
                      <a:gd name="T10" fmla="*/ 1689 w 1769"/>
                      <a:gd name="T11" fmla="*/ 787 h 791"/>
                      <a:gd name="T12" fmla="*/ 1589 w 1769"/>
                      <a:gd name="T13" fmla="*/ 632 h 791"/>
                      <a:gd name="T14" fmla="*/ 1389 w 1769"/>
                      <a:gd name="T15" fmla="*/ 454 h 791"/>
                      <a:gd name="T16" fmla="*/ 1109 w 1769"/>
                      <a:gd name="T17" fmla="*/ 296 h 791"/>
                      <a:gd name="T18" fmla="*/ 581 w 1769"/>
                      <a:gd name="T19" fmla="*/ 152 h 791"/>
                      <a:gd name="T20" fmla="*/ 0 w 1769"/>
                      <a:gd name="T21" fmla="*/ 76 h 791"/>
                      <a:gd name="T22" fmla="*/ 5 w 1769"/>
                      <a:gd name="T23" fmla="*/ 8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w 1769"/>
                      <a:gd name="T37" fmla="*/ 0 h 791"/>
                      <a:gd name="T38" fmla="*/ 1769 w 1769"/>
                      <a:gd name="T39" fmla="*/ 791 h 791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T36" t="T37" r="T38" b="T39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FFFFFF"/>
                      </a:gs>
                      <a:gs pos="100000">
                        <a:srgbClr val="99CC00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kern="0">
                      <a:solidFill>
                        <a:sysClr val="windowText" lastClr="000000"/>
                      </a:solidFill>
                    </a:endParaRPr>
                  </a:p>
                </p:txBody>
              </p:sp>
            </p:grpSp>
            <p:grpSp>
              <p:nvGrpSpPr>
                <p:cNvPr id="335" name="Group 353"/>
                <p:cNvGrpSpPr>
                  <a:grpSpLocks/>
                </p:cNvGrpSpPr>
                <p:nvPr/>
              </p:nvGrpSpPr>
              <p:grpSpPr bwMode="auto">
                <a:xfrm>
                  <a:off x="3115" y="700"/>
                  <a:ext cx="969" cy="363"/>
                  <a:chOff x="-74" y="1813"/>
                  <a:chExt cx="2472" cy="927"/>
                </a:xfrm>
              </p:grpSpPr>
              <p:sp>
                <p:nvSpPr>
                  <p:cNvPr id="401" name="Freeform 354"/>
                  <p:cNvSpPr>
                    <a:spLocks/>
                  </p:cNvSpPr>
                  <p:nvPr/>
                </p:nvSpPr>
                <p:spPr bwMode="hidden">
                  <a:xfrm rot="20519637" flipH="1">
                    <a:off x="721" y="1813"/>
                    <a:ext cx="1677" cy="335"/>
                  </a:xfrm>
                  <a:custGeom>
                    <a:avLst/>
                    <a:gdLst>
                      <a:gd name="T0" fmla="*/ 0 w 2736"/>
                      <a:gd name="T1" fmla="*/ 504 h 504"/>
                      <a:gd name="T2" fmla="*/ 864 w 2736"/>
                      <a:gd name="T3" fmla="*/ 168 h 504"/>
                      <a:gd name="T4" fmla="*/ 1776 w 2736"/>
                      <a:gd name="T5" fmla="*/ 24 h 504"/>
                      <a:gd name="T6" fmla="*/ 2736 w 2736"/>
                      <a:gd name="T7" fmla="*/ 24 h 504"/>
                      <a:gd name="T8" fmla="*/ 2720 w 2736"/>
                      <a:gd name="T9" fmla="*/ 103 h 504"/>
                      <a:gd name="T10" fmla="*/ 1764 w 2736"/>
                      <a:gd name="T11" fmla="*/ 103 h 504"/>
                      <a:gd name="T12" fmla="*/ 654 w 2736"/>
                      <a:gd name="T13" fmla="*/ 292 h 504"/>
                      <a:gd name="T14" fmla="*/ 0 w 2736"/>
                      <a:gd name="T15" fmla="*/ 504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736"/>
                      <a:gd name="T25" fmla="*/ 0 h 504"/>
                      <a:gd name="T26" fmla="*/ 2736 w 2736"/>
                      <a:gd name="T27" fmla="*/ 504 h 504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99CC00"/>
                      </a:gs>
                      <a:gs pos="100000">
                        <a:srgbClr val="333399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kern="0">
                      <a:solidFill>
                        <a:sysClr val="windowText" lastClr="000000"/>
                      </a:solidFill>
                    </a:endParaRPr>
                  </a:p>
                </p:txBody>
              </p:sp>
              <p:sp>
                <p:nvSpPr>
                  <p:cNvPr id="402" name="Freeform 355"/>
                  <p:cNvSpPr>
                    <a:spLocks/>
                  </p:cNvSpPr>
                  <p:nvPr/>
                </p:nvSpPr>
                <p:spPr bwMode="hidden">
                  <a:xfrm rot="20519637" flipH="1">
                    <a:off x="-74" y="2214"/>
                    <a:ext cx="901" cy="526"/>
                  </a:xfrm>
                  <a:custGeom>
                    <a:avLst/>
                    <a:gdLst>
                      <a:gd name="T0" fmla="*/ 5 w 1769"/>
                      <a:gd name="T1" fmla="*/ 8 h 791"/>
                      <a:gd name="T2" fmla="*/ 485 w 1769"/>
                      <a:gd name="T3" fmla="*/ 56 h 791"/>
                      <a:gd name="T4" fmla="*/ 1157 w 1769"/>
                      <a:gd name="T5" fmla="*/ 200 h 791"/>
                      <a:gd name="T6" fmla="*/ 1611 w 1769"/>
                      <a:gd name="T7" fmla="*/ 432 h 791"/>
                      <a:gd name="T8" fmla="*/ 1756 w 1769"/>
                      <a:gd name="T9" fmla="*/ 609 h 791"/>
                      <a:gd name="T10" fmla="*/ 1689 w 1769"/>
                      <a:gd name="T11" fmla="*/ 787 h 791"/>
                      <a:gd name="T12" fmla="*/ 1589 w 1769"/>
                      <a:gd name="T13" fmla="*/ 632 h 791"/>
                      <a:gd name="T14" fmla="*/ 1389 w 1769"/>
                      <a:gd name="T15" fmla="*/ 454 h 791"/>
                      <a:gd name="T16" fmla="*/ 1109 w 1769"/>
                      <a:gd name="T17" fmla="*/ 296 h 791"/>
                      <a:gd name="T18" fmla="*/ 581 w 1769"/>
                      <a:gd name="T19" fmla="*/ 152 h 791"/>
                      <a:gd name="T20" fmla="*/ 0 w 1769"/>
                      <a:gd name="T21" fmla="*/ 76 h 791"/>
                      <a:gd name="T22" fmla="*/ 5 w 1769"/>
                      <a:gd name="T23" fmla="*/ 8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w 1769"/>
                      <a:gd name="T37" fmla="*/ 0 h 791"/>
                      <a:gd name="T38" fmla="*/ 1769 w 1769"/>
                      <a:gd name="T39" fmla="*/ 791 h 791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T36" t="T37" r="T38" b="T39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FFFFFF"/>
                      </a:gs>
                      <a:gs pos="100000">
                        <a:srgbClr val="99CC00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kern="0">
                      <a:solidFill>
                        <a:sysClr val="windowText" lastClr="000000"/>
                      </a:solidFill>
                    </a:endParaRPr>
                  </a:p>
                </p:txBody>
              </p:sp>
            </p:grpSp>
            <p:grpSp>
              <p:nvGrpSpPr>
                <p:cNvPr id="336" name="Group 356"/>
                <p:cNvGrpSpPr>
                  <a:grpSpLocks/>
                </p:cNvGrpSpPr>
                <p:nvPr/>
              </p:nvGrpSpPr>
              <p:grpSpPr bwMode="auto">
                <a:xfrm>
                  <a:off x="3153" y="613"/>
                  <a:ext cx="918" cy="257"/>
                  <a:chOff x="22" y="1591"/>
                  <a:chExt cx="2342" cy="657"/>
                </a:xfrm>
              </p:grpSpPr>
              <p:sp>
                <p:nvSpPr>
                  <p:cNvPr id="399" name="Freeform 357"/>
                  <p:cNvSpPr>
                    <a:spLocks/>
                  </p:cNvSpPr>
                  <p:nvPr/>
                </p:nvSpPr>
                <p:spPr bwMode="hidden">
                  <a:xfrm rot="21136207" flipH="1">
                    <a:off x="819" y="1591"/>
                    <a:ext cx="1545" cy="312"/>
                  </a:xfrm>
                  <a:custGeom>
                    <a:avLst/>
                    <a:gdLst>
                      <a:gd name="T0" fmla="*/ 0 w 2736"/>
                      <a:gd name="T1" fmla="*/ 504 h 504"/>
                      <a:gd name="T2" fmla="*/ 864 w 2736"/>
                      <a:gd name="T3" fmla="*/ 168 h 504"/>
                      <a:gd name="T4" fmla="*/ 1776 w 2736"/>
                      <a:gd name="T5" fmla="*/ 24 h 504"/>
                      <a:gd name="T6" fmla="*/ 2736 w 2736"/>
                      <a:gd name="T7" fmla="*/ 24 h 504"/>
                      <a:gd name="T8" fmla="*/ 2720 w 2736"/>
                      <a:gd name="T9" fmla="*/ 103 h 504"/>
                      <a:gd name="T10" fmla="*/ 1764 w 2736"/>
                      <a:gd name="T11" fmla="*/ 103 h 504"/>
                      <a:gd name="T12" fmla="*/ 654 w 2736"/>
                      <a:gd name="T13" fmla="*/ 292 h 504"/>
                      <a:gd name="T14" fmla="*/ 0 w 2736"/>
                      <a:gd name="T15" fmla="*/ 504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736"/>
                      <a:gd name="T25" fmla="*/ 0 h 504"/>
                      <a:gd name="T26" fmla="*/ 2736 w 2736"/>
                      <a:gd name="T27" fmla="*/ 504 h 504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99CC00"/>
                      </a:gs>
                      <a:gs pos="100000">
                        <a:srgbClr val="333399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kern="0">
                      <a:solidFill>
                        <a:sysClr val="windowText" lastClr="000000"/>
                      </a:solidFill>
                    </a:endParaRPr>
                  </a:p>
                </p:txBody>
              </p:sp>
              <p:sp>
                <p:nvSpPr>
                  <p:cNvPr id="400" name="Freeform 358"/>
                  <p:cNvSpPr>
                    <a:spLocks/>
                  </p:cNvSpPr>
                  <p:nvPr/>
                </p:nvSpPr>
                <p:spPr bwMode="hidden">
                  <a:xfrm rot="21136207" flipH="1">
                    <a:off x="22" y="1759"/>
                    <a:ext cx="830" cy="489"/>
                  </a:xfrm>
                  <a:custGeom>
                    <a:avLst/>
                    <a:gdLst>
                      <a:gd name="T0" fmla="*/ 5 w 1769"/>
                      <a:gd name="T1" fmla="*/ 8 h 791"/>
                      <a:gd name="T2" fmla="*/ 485 w 1769"/>
                      <a:gd name="T3" fmla="*/ 56 h 791"/>
                      <a:gd name="T4" fmla="*/ 1157 w 1769"/>
                      <a:gd name="T5" fmla="*/ 200 h 791"/>
                      <a:gd name="T6" fmla="*/ 1611 w 1769"/>
                      <a:gd name="T7" fmla="*/ 432 h 791"/>
                      <a:gd name="T8" fmla="*/ 1756 w 1769"/>
                      <a:gd name="T9" fmla="*/ 609 h 791"/>
                      <a:gd name="T10" fmla="*/ 1689 w 1769"/>
                      <a:gd name="T11" fmla="*/ 787 h 791"/>
                      <a:gd name="T12" fmla="*/ 1589 w 1769"/>
                      <a:gd name="T13" fmla="*/ 632 h 791"/>
                      <a:gd name="T14" fmla="*/ 1389 w 1769"/>
                      <a:gd name="T15" fmla="*/ 454 h 791"/>
                      <a:gd name="T16" fmla="*/ 1109 w 1769"/>
                      <a:gd name="T17" fmla="*/ 296 h 791"/>
                      <a:gd name="T18" fmla="*/ 581 w 1769"/>
                      <a:gd name="T19" fmla="*/ 152 h 791"/>
                      <a:gd name="T20" fmla="*/ 0 w 1769"/>
                      <a:gd name="T21" fmla="*/ 76 h 791"/>
                      <a:gd name="T22" fmla="*/ 5 w 1769"/>
                      <a:gd name="T23" fmla="*/ 8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w 1769"/>
                      <a:gd name="T37" fmla="*/ 0 h 791"/>
                      <a:gd name="T38" fmla="*/ 1769 w 1769"/>
                      <a:gd name="T39" fmla="*/ 791 h 791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T36" t="T37" r="T38" b="T39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FFFFFF"/>
                      </a:gs>
                      <a:gs pos="100000">
                        <a:srgbClr val="99CC00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kern="0">
                      <a:solidFill>
                        <a:sysClr val="windowText" lastClr="000000"/>
                      </a:solidFill>
                    </a:endParaRPr>
                  </a:p>
                </p:txBody>
              </p:sp>
            </p:grpSp>
            <p:grpSp>
              <p:nvGrpSpPr>
                <p:cNvPr id="337" name="Group 359"/>
                <p:cNvGrpSpPr>
                  <a:grpSpLocks/>
                </p:cNvGrpSpPr>
                <p:nvPr/>
              </p:nvGrpSpPr>
              <p:grpSpPr bwMode="auto">
                <a:xfrm>
                  <a:off x="3218" y="556"/>
                  <a:ext cx="843" cy="134"/>
                  <a:chOff x="189" y="1446"/>
                  <a:chExt cx="2150" cy="343"/>
                </a:xfrm>
              </p:grpSpPr>
              <p:sp>
                <p:nvSpPr>
                  <p:cNvPr id="397" name="Freeform 360"/>
                  <p:cNvSpPr>
                    <a:spLocks/>
                  </p:cNvSpPr>
                  <p:nvPr/>
                </p:nvSpPr>
                <p:spPr bwMode="hidden">
                  <a:xfrm rot="84182" flipH="1">
                    <a:off x="935" y="1466"/>
                    <a:ext cx="1404" cy="219"/>
                  </a:xfrm>
                  <a:custGeom>
                    <a:avLst/>
                    <a:gdLst>
                      <a:gd name="T0" fmla="*/ 0 w 2736"/>
                      <a:gd name="T1" fmla="*/ 504 h 504"/>
                      <a:gd name="T2" fmla="*/ 864 w 2736"/>
                      <a:gd name="T3" fmla="*/ 168 h 504"/>
                      <a:gd name="T4" fmla="*/ 1776 w 2736"/>
                      <a:gd name="T5" fmla="*/ 24 h 504"/>
                      <a:gd name="T6" fmla="*/ 2736 w 2736"/>
                      <a:gd name="T7" fmla="*/ 24 h 504"/>
                      <a:gd name="T8" fmla="*/ 2720 w 2736"/>
                      <a:gd name="T9" fmla="*/ 103 h 504"/>
                      <a:gd name="T10" fmla="*/ 1764 w 2736"/>
                      <a:gd name="T11" fmla="*/ 103 h 504"/>
                      <a:gd name="T12" fmla="*/ 654 w 2736"/>
                      <a:gd name="T13" fmla="*/ 292 h 504"/>
                      <a:gd name="T14" fmla="*/ 0 w 2736"/>
                      <a:gd name="T15" fmla="*/ 504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736"/>
                      <a:gd name="T25" fmla="*/ 0 h 504"/>
                      <a:gd name="T26" fmla="*/ 2736 w 2736"/>
                      <a:gd name="T27" fmla="*/ 504 h 504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99CC00"/>
                      </a:gs>
                      <a:gs pos="100000">
                        <a:srgbClr val="333399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kern="0">
                      <a:solidFill>
                        <a:sysClr val="windowText" lastClr="000000"/>
                      </a:solidFill>
                    </a:endParaRPr>
                  </a:p>
                </p:txBody>
              </p:sp>
              <p:sp>
                <p:nvSpPr>
                  <p:cNvPr id="398" name="Freeform 361"/>
                  <p:cNvSpPr>
                    <a:spLocks/>
                  </p:cNvSpPr>
                  <p:nvPr/>
                </p:nvSpPr>
                <p:spPr bwMode="hidden">
                  <a:xfrm rot="84182" flipH="1">
                    <a:off x="189" y="1446"/>
                    <a:ext cx="754" cy="343"/>
                  </a:xfrm>
                  <a:custGeom>
                    <a:avLst/>
                    <a:gdLst>
                      <a:gd name="T0" fmla="*/ 5 w 1769"/>
                      <a:gd name="T1" fmla="*/ 8 h 791"/>
                      <a:gd name="T2" fmla="*/ 485 w 1769"/>
                      <a:gd name="T3" fmla="*/ 56 h 791"/>
                      <a:gd name="T4" fmla="*/ 1157 w 1769"/>
                      <a:gd name="T5" fmla="*/ 200 h 791"/>
                      <a:gd name="T6" fmla="*/ 1611 w 1769"/>
                      <a:gd name="T7" fmla="*/ 432 h 791"/>
                      <a:gd name="T8" fmla="*/ 1756 w 1769"/>
                      <a:gd name="T9" fmla="*/ 609 h 791"/>
                      <a:gd name="T10" fmla="*/ 1689 w 1769"/>
                      <a:gd name="T11" fmla="*/ 787 h 791"/>
                      <a:gd name="T12" fmla="*/ 1589 w 1769"/>
                      <a:gd name="T13" fmla="*/ 632 h 791"/>
                      <a:gd name="T14" fmla="*/ 1389 w 1769"/>
                      <a:gd name="T15" fmla="*/ 454 h 791"/>
                      <a:gd name="T16" fmla="*/ 1109 w 1769"/>
                      <a:gd name="T17" fmla="*/ 296 h 791"/>
                      <a:gd name="T18" fmla="*/ 581 w 1769"/>
                      <a:gd name="T19" fmla="*/ 152 h 791"/>
                      <a:gd name="T20" fmla="*/ 0 w 1769"/>
                      <a:gd name="T21" fmla="*/ 76 h 791"/>
                      <a:gd name="T22" fmla="*/ 5 w 1769"/>
                      <a:gd name="T23" fmla="*/ 8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w 1769"/>
                      <a:gd name="T37" fmla="*/ 0 h 791"/>
                      <a:gd name="T38" fmla="*/ 1769 w 1769"/>
                      <a:gd name="T39" fmla="*/ 791 h 791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T36" t="T37" r="T38" b="T39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FFFFFF"/>
                      </a:gs>
                      <a:gs pos="100000">
                        <a:srgbClr val="99CC00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kern="0">
                      <a:solidFill>
                        <a:sysClr val="windowText" lastClr="000000"/>
                      </a:solidFill>
                    </a:endParaRPr>
                  </a:p>
                </p:txBody>
              </p:sp>
            </p:grpSp>
            <p:grpSp>
              <p:nvGrpSpPr>
                <p:cNvPr id="338" name="Group 362"/>
                <p:cNvGrpSpPr>
                  <a:grpSpLocks/>
                </p:cNvGrpSpPr>
                <p:nvPr/>
              </p:nvGrpSpPr>
              <p:grpSpPr bwMode="auto">
                <a:xfrm>
                  <a:off x="3342" y="418"/>
                  <a:ext cx="737" cy="167"/>
                  <a:chOff x="505" y="1094"/>
                  <a:chExt cx="1879" cy="427"/>
                </a:xfrm>
              </p:grpSpPr>
              <p:sp>
                <p:nvSpPr>
                  <p:cNvPr id="395" name="Freeform 363"/>
                  <p:cNvSpPr>
                    <a:spLocks/>
                  </p:cNvSpPr>
                  <p:nvPr/>
                </p:nvSpPr>
                <p:spPr bwMode="hidden">
                  <a:xfrm rot="802576" flipH="1">
                    <a:off x="1151" y="1306"/>
                    <a:ext cx="1233" cy="215"/>
                  </a:xfrm>
                  <a:custGeom>
                    <a:avLst/>
                    <a:gdLst>
                      <a:gd name="T0" fmla="*/ 0 w 2736"/>
                      <a:gd name="T1" fmla="*/ 504 h 504"/>
                      <a:gd name="T2" fmla="*/ 864 w 2736"/>
                      <a:gd name="T3" fmla="*/ 168 h 504"/>
                      <a:gd name="T4" fmla="*/ 1776 w 2736"/>
                      <a:gd name="T5" fmla="*/ 24 h 504"/>
                      <a:gd name="T6" fmla="*/ 2736 w 2736"/>
                      <a:gd name="T7" fmla="*/ 24 h 504"/>
                      <a:gd name="T8" fmla="*/ 2720 w 2736"/>
                      <a:gd name="T9" fmla="*/ 103 h 504"/>
                      <a:gd name="T10" fmla="*/ 1764 w 2736"/>
                      <a:gd name="T11" fmla="*/ 103 h 504"/>
                      <a:gd name="T12" fmla="*/ 654 w 2736"/>
                      <a:gd name="T13" fmla="*/ 292 h 504"/>
                      <a:gd name="T14" fmla="*/ 0 w 2736"/>
                      <a:gd name="T15" fmla="*/ 504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736"/>
                      <a:gd name="T25" fmla="*/ 0 h 504"/>
                      <a:gd name="T26" fmla="*/ 2736 w 2736"/>
                      <a:gd name="T27" fmla="*/ 504 h 504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99CC00"/>
                      </a:gs>
                      <a:gs pos="100000">
                        <a:srgbClr val="333399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kern="0">
                      <a:solidFill>
                        <a:sysClr val="windowText" lastClr="000000"/>
                      </a:solidFill>
                    </a:endParaRPr>
                  </a:p>
                </p:txBody>
              </p:sp>
              <p:sp>
                <p:nvSpPr>
                  <p:cNvPr id="396" name="Freeform 364"/>
                  <p:cNvSpPr>
                    <a:spLocks/>
                  </p:cNvSpPr>
                  <p:nvPr/>
                </p:nvSpPr>
                <p:spPr bwMode="hidden">
                  <a:xfrm rot="802576" flipH="1">
                    <a:off x="505" y="1094"/>
                    <a:ext cx="662" cy="338"/>
                  </a:xfrm>
                  <a:custGeom>
                    <a:avLst/>
                    <a:gdLst>
                      <a:gd name="T0" fmla="*/ 5 w 1769"/>
                      <a:gd name="T1" fmla="*/ 8 h 791"/>
                      <a:gd name="T2" fmla="*/ 485 w 1769"/>
                      <a:gd name="T3" fmla="*/ 56 h 791"/>
                      <a:gd name="T4" fmla="*/ 1157 w 1769"/>
                      <a:gd name="T5" fmla="*/ 200 h 791"/>
                      <a:gd name="T6" fmla="*/ 1611 w 1769"/>
                      <a:gd name="T7" fmla="*/ 432 h 791"/>
                      <a:gd name="T8" fmla="*/ 1756 w 1769"/>
                      <a:gd name="T9" fmla="*/ 609 h 791"/>
                      <a:gd name="T10" fmla="*/ 1689 w 1769"/>
                      <a:gd name="T11" fmla="*/ 787 h 791"/>
                      <a:gd name="T12" fmla="*/ 1589 w 1769"/>
                      <a:gd name="T13" fmla="*/ 632 h 791"/>
                      <a:gd name="T14" fmla="*/ 1389 w 1769"/>
                      <a:gd name="T15" fmla="*/ 454 h 791"/>
                      <a:gd name="T16" fmla="*/ 1109 w 1769"/>
                      <a:gd name="T17" fmla="*/ 296 h 791"/>
                      <a:gd name="T18" fmla="*/ 581 w 1769"/>
                      <a:gd name="T19" fmla="*/ 152 h 791"/>
                      <a:gd name="T20" fmla="*/ 0 w 1769"/>
                      <a:gd name="T21" fmla="*/ 76 h 791"/>
                      <a:gd name="T22" fmla="*/ 5 w 1769"/>
                      <a:gd name="T23" fmla="*/ 8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w 1769"/>
                      <a:gd name="T37" fmla="*/ 0 h 791"/>
                      <a:gd name="T38" fmla="*/ 1769 w 1769"/>
                      <a:gd name="T39" fmla="*/ 791 h 791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T36" t="T37" r="T38" b="T39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FFFFFF"/>
                      </a:gs>
                      <a:gs pos="100000">
                        <a:srgbClr val="99CC00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kern="0">
                      <a:solidFill>
                        <a:sysClr val="windowText" lastClr="000000"/>
                      </a:solidFill>
                    </a:endParaRPr>
                  </a:p>
                </p:txBody>
              </p:sp>
            </p:grpSp>
            <p:grpSp>
              <p:nvGrpSpPr>
                <p:cNvPr id="339" name="Group 365"/>
                <p:cNvGrpSpPr>
                  <a:grpSpLocks/>
                </p:cNvGrpSpPr>
                <p:nvPr/>
              </p:nvGrpSpPr>
              <p:grpSpPr bwMode="auto">
                <a:xfrm>
                  <a:off x="3386" y="341"/>
                  <a:ext cx="725" cy="218"/>
                  <a:chOff x="616" y="899"/>
                  <a:chExt cx="1850" cy="554"/>
                </a:xfrm>
              </p:grpSpPr>
              <p:sp>
                <p:nvSpPr>
                  <p:cNvPr id="393" name="Freeform 366"/>
                  <p:cNvSpPr>
                    <a:spLocks/>
                  </p:cNvSpPr>
                  <p:nvPr/>
                </p:nvSpPr>
                <p:spPr bwMode="hidden">
                  <a:xfrm rot="1277471" flipH="1">
                    <a:off x="1233" y="1238"/>
                    <a:ext cx="1233" cy="215"/>
                  </a:xfrm>
                  <a:custGeom>
                    <a:avLst/>
                    <a:gdLst>
                      <a:gd name="T0" fmla="*/ 0 w 2736"/>
                      <a:gd name="T1" fmla="*/ 504 h 504"/>
                      <a:gd name="T2" fmla="*/ 864 w 2736"/>
                      <a:gd name="T3" fmla="*/ 168 h 504"/>
                      <a:gd name="T4" fmla="*/ 1776 w 2736"/>
                      <a:gd name="T5" fmla="*/ 24 h 504"/>
                      <a:gd name="T6" fmla="*/ 2736 w 2736"/>
                      <a:gd name="T7" fmla="*/ 24 h 504"/>
                      <a:gd name="T8" fmla="*/ 2720 w 2736"/>
                      <a:gd name="T9" fmla="*/ 103 h 504"/>
                      <a:gd name="T10" fmla="*/ 1764 w 2736"/>
                      <a:gd name="T11" fmla="*/ 103 h 504"/>
                      <a:gd name="T12" fmla="*/ 654 w 2736"/>
                      <a:gd name="T13" fmla="*/ 292 h 504"/>
                      <a:gd name="T14" fmla="*/ 0 w 2736"/>
                      <a:gd name="T15" fmla="*/ 504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736"/>
                      <a:gd name="T25" fmla="*/ 0 h 504"/>
                      <a:gd name="T26" fmla="*/ 2736 w 2736"/>
                      <a:gd name="T27" fmla="*/ 504 h 504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99CC00"/>
                      </a:gs>
                      <a:gs pos="100000">
                        <a:srgbClr val="333399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kern="0">
                      <a:solidFill>
                        <a:sysClr val="windowText" lastClr="000000"/>
                      </a:solidFill>
                    </a:endParaRPr>
                  </a:p>
                </p:txBody>
              </p:sp>
              <p:sp>
                <p:nvSpPr>
                  <p:cNvPr id="394" name="Freeform 367"/>
                  <p:cNvSpPr>
                    <a:spLocks/>
                  </p:cNvSpPr>
                  <p:nvPr/>
                </p:nvSpPr>
                <p:spPr bwMode="hidden">
                  <a:xfrm rot="1277471" flipH="1">
                    <a:off x="616" y="899"/>
                    <a:ext cx="662" cy="338"/>
                  </a:xfrm>
                  <a:custGeom>
                    <a:avLst/>
                    <a:gdLst>
                      <a:gd name="T0" fmla="*/ 5 w 1769"/>
                      <a:gd name="T1" fmla="*/ 8 h 791"/>
                      <a:gd name="T2" fmla="*/ 485 w 1769"/>
                      <a:gd name="T3" fmla="*/ 56 h 791"/>
                      <a:gd name="T4" fmla="*/ 1157 w 1769"/>
                      <a:gd name="T5" fmla="*/ 200 h 791"/>
                      <a:gd name="T6" fmla="*/ 1611 w 1769"/>
                      <a:gd name="T7" fmla="*/ 432 h 791"/>
                      <a:gd name="T8" fmla="*/ 1756 w 1769"/>
                      <a:gd name="T9" fmla="*/ 609 h 791"/>
                      <a:gd name="T10" fmla="*/ 1689 w 1769"/>
                      <a:gd name="T11" fmla="*/ 787 h 791"/>
                      <a:gd name="T12" fmla="*/ 1589 w 1769"/>
                      <a:gd name="T13" fmla="*/ 632 h 791"/>
                      <a:gd name="T14" fmla="*/ 1389 w 1769"/>
                      <a:gd name="T15" fmla="*/ 454 h 791"/>
                      <a:gd name="T16" fmla="*/ 1109 w 1769"/>
                      <a:gd name="T17" fmla="*/ 296 h 791"/>
                      <a:gd name="T18" fmla="*/ 581 w 1769"/>
                      <a:gd name="T19" fmla="*/ 152 h 791"/>
                      <a:gd name="T20" fmla="*/ 0 w 1769"/>
                      <a:gd name="T21" fmla="*/ 76 h 791"/>
                      <a:gd name="T22" fmla="*/ 5 w 1769"/>
                      <a:gd name="T23" fmla="*/ 8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w 1769"/>
                      <a:gd name="T37" fmla="*/ 0 h 791"/>
                      <a:gd name="T38" fmla="*/ 1769 w 1769"/>
                      <a:gd name="T39" fmla="*/ 791 h 791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T36" t="T37" r="T38" b="T39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FFFFFF"/>
                      </a:gs>
                      <a:gs pos="100000">
                        <a:srgbClr val="99CC00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kern="0">
                      <a:solidFill>
                        <a:sysClr val="windowText" lastClr="000000"/>
                      </a:solidFill>
                    </a:endParaRPr>
                  </a:p>
                </p:txBody>
              </p:sp>
            </p:grpSp>
            <p:grpSp>
              <p:nvGrpSpPr>
                <p:cNvPr id="340" name="Group 368"/>
                <p:cNvGrpSpPr>
                  <a:grpSpLocks/>
                </p:cNvGrpSpPr>
                <p:nvPr/>
              </p:nvGrpSpPr>
              <p:grpSpPr bwMode="auto">
                <a:xfrm>
                  <a:off x="3472" y="231"/>
                  <a:ext cx="693" cy="291"/>
                  <a:chOff x="3472" y="231"/>
                  <a:chExt cx="693" cy="291"/>
                </a:xfrm>
              </p:grpSpPr>
              <p:sp>
                <p:nvSpPr>
                  <p:cNvPr id="391" name="Freeform 369"/>
                  <p:cNvSpPr>
                    <a:spLocks/>
                  </p:cNvSpPr>
                  <p:nvPr/>
                </p:nvSpPr>
                <p:spPr bwMode="hidden">
                  <a:xfrm rot="2028410" flipH="1">
                    <a:off x="3681" y="438"/>
                    <a:ext cx="484" cy="84"/>
                  </a:xfrm>
                  <a:custGeom>
                    <a:avLst/>
                    <a:gdLst>
                      <a:gd name="T0" fmla="*/ 0 w 2736"/>
                      <a:gd name="T1" fmla="*/ 504 h 504"/>
                      <a:gd name="T2" fmla="*/ 864 w 2736"/>
                      <a:gd name="T3" fmla="*/ 168 h 504"/>
                      <a:gd name="T4" fmla="*/ 1776 w 2736"/>
                      <a:gd name="T5" fmla="*/ 24 h 504"/>
                      <a:gd name="T6" fmla="*/ 2736 w 2736"/>
                      <a:gd name="T7" fmla="*/ 24 h 504"/>
                      <a:gd name="T8" fmla="*/ 2720 w 2736"/>
                      <a:gd name="T9" fmla="*/ 103 h 504"/>
                      <a:gd name="T10" fmla="*/ 1764 w 2736"/>
                      <a:gd name="T11" fmla="*/ 103 h 504"/>
                      <a:gd name="T12" fmla="*/ 654 w 2736"/>
                      <a:gd name="T13" fmla="*/ 292 h 504"/>
                      <a:gd name="T14" fmla="*/ 0 w 2736"/>
                      <a:gd name="T15" fmla="*/ 504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736"/>
                      <a:gd name="T25" fmla="*/ 0 h 504"/>
                      <a:gd name="T26" fmla="*/ 2736 w 2736"/>
                      <a:gd name="T27" fmla="*/ 504 h 504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99CC00"/>
                      </a:gs>
                      <a:gs pos="100000">
                        <a:srgbClr val="333399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kern="0">
                      <a:solidFill>
                        <a:sysClr val="windowText" lastClr="000000"/>
                      </a:solidFill>
                    </a:endParaRPr>
                  </a:p>
                </p:txBody>
              </p:sp>
              <p:sp>
                <p:nvSpPr>
                  <p:cNvPr id="392" name="Freeform 370"/>
                  <p:cNvSpPr>
                    <a:spLocks/>
                  </p:cNvSpPr>
                  <p:nvPr/>
                </p:nvSpPr>
                <p:spPr bwMode="hidden">
                  <a:xfrm rot="2028410" flipH="1">
                    <a:off x="3472" y="231"/>
                    <a:ext cx="260" cy="132"/>
                  </a:xfrm>
                  <a:custGeom>
                    <a:avLst/>
                    <a:gdLst>
                      <a:gd name="T0" fmla="*/ 5 w 1769"/>
                      <a:gd name="T1" fmla="*/ 8 h 791"/>
                      <a:gd name="T2" fmla="*/ 485 w 1769"/>
                      <a:gd name="T3" fmla="*/ 56 h 791"/>
                      <a:gd name="T4" fmla="*/ 1157 w 1769"/>
                      <a:gd name="T5" fmla="*/ 200 h 791"/>
                      <a:gd name="T6" fmla="*/ 1611 w 1769"/>
                      <a:gd name="T7" fmla="*/ 432 h 791"/>
                      <a:gd name="T8" fmla="*/ 1756 w 1769"/>
                      <a:gd name="T9" fmla="*/ 609 h 791"/>
                      <a:gd name="T10" fmla="*/ 1689 w 1769"/>
                      <a:gd name="T11" fmla="*/ 787 h 791"/>
                      <a:gd name="T12" fmla="*/ 1589 w 1769"/>
                      <a:gd name="T13" fmla="*/ 632 h 791"/>
                      <a:gd name="T14" fmla="*/ 1389 w 1769"/>
                      <a:gd name="T15" fmla="*/ 454 h 791"/>
                      <a:gd name="T16" fmla="*/ 1109 w 1769"/>
                      <a:gd name="T17" fmla="*/ 296 h 791"/>
                      <a:gd name="T18" fmla="*/ 581 w 1769"/>
                      <a:gd name="T19" fmla="*/ 152 h 791"/>
                      <a:gd name="T20" fmla="*/ 0 w 1769"/>
                      <a:gd name="T21" fmla="*/ 76 h 791"/>
                      <a:gd name="T22" fmla="*/ 5 w 1769"/>
                      <a:gd name="T23" fmla="*/ 8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w 1769"/>
                      <a:gd name="T37" fmla="*/ 0 h 791"/>
                      <a:gd name="T38" fmla="*/ 1769 w 1769"/>
                      <a:gd name="T39" fmla="*/ 791 h 791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T36" t="T37" r="T38" b="T39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FFFFFF"/>
                      </a:gs>
                      <a:gs pos="100000">
                        <a:srgbClr val="99CC00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kern="0">
                      <a:solidFill>
                        <a:sysClr val="windowText" lastClr="000000"/>
                      </a:solidFill>
                    </a:endParaRPr>
                  </a:p>
                </p:txBody>
              </p:sp>
            </p:grpSp>
            <p:grpSp>
              <p:nvGrpSpPr>
                <p:cNvPr id="341" name="Group 371"/>
                <p:cNvGrpSpPr>
                  <a:grpSpLocks/>
                </p:cNvGrpSpPr>
                <p:nvPr/>
              </p:nvGrpSpPr>
              <p:grpSpPr bwMode="auto">
                <a:xfrm>
                  <a:off x="3554" y="118"/>
                  <a:ext cx="664" cy="349"/>
                  <a:chOff x="3554" y="118"/>
                  <a:chExt cx="664" cy="349"/>
                </a:xfrm>
              </p:grpSpPr>
              <p:sp>
                <p:nvSpPr>
                  <p:cNvPr id="389" name="Freeform 372"/>
                  <p:cNvSpPr>
                    <a:spLocks/>
                  </p:cNvSpPr>
                  <p:nvPr/>
                </p:nvSpPr>
                <p:spPr bwMode="hidden">
                  <a:xfrm rot="2664424" flipH="1">
                    <a:off x="3727" y="383"/>
                    <a:ext cx="491" cy="84"/>
                  </a:xfrm>
                  <a:custGeom>
                    <a:avLst/>
                    <a:gdLst>
                      <a:gd name="T0" fmla="*/ 0 w 2736"/>
                      <a:gd name="T1" fmla="*/ 504 h 504"/>
                      <a:gd name="T2" fmla="*/ 864 w 2736"/>
                      <a:gd name="T3" fmla="*/ 168 h 504"/>
                      <a:gd name="T4" fmla="*/ 1776 w 2736"/>
                      <a:gd name="T5" fmla="*/ 24 h 504"/>
                      <a:gd name="T6" fmla="*/ 2736 w 2736"/>
                      <a:gd name="T7" fmla="*/ 24 h 504"/>
                      <a:gd name="T8" fmla="*/ 2720 w 2736"/>
                      <a:gd name="T9" fmla="*/ 103 h 504"/>
                      <a:gd name="T10" fmla="*/ 1764 w 2736"/>
                      <a:gd name="T11" fmla="*/ 103 h 504"/>
                      <a:gd name="T12" fmla="*/ 654 w 2736"/>
                      <a:gd name="T13" fmla="*/ 292 h 504"/>
                      <a:gd name="T14" fmla="*/ 0 w 2736"/>
                      <a:gd name="T15" fmla="*/ 504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736"/>
                      <a:gd name="T25" fmla="*/ 0 h 504"/>
                      <a:gd name="T26" fmla="*/ 2736 w 2736"/>
                      <a:gd name="T27" fmla="*/ 504 h 504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99CC00"/>
                      </a:gs>
                      <a:gs pos="100000">
                        <a:srgbClr val="333399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kern="0">
                      <a:solidFill>
                        <a:sysClr val="windowText" lastClr="000000"/>
                      </a:solidFill>
                    </a:endParaRPr>
                  </a:p>
                </p:txBody>
              </p:sp>
              <p:sp>
                <p:nvSpPr>
                  <p:cNvPr id="390" name="Freeform 373"/>
                  <p:cNvSpPr>
                    <a:spLocks/>
                  </p:cNvSpPr>
                  <p:nvPr/>
                </p:nvSpPr>
                <p:spPr bwMode="hidden">
                  <a:xfrm rot="2664424" flipH="1">
                    <a:off x="3554" y="118"/>
                    <a:ext cx="264" cy="132"/>
                  </a:xfrm>
                  <a:custGeom>
                    <a:avLst/>
                    <a:gdLst>
                      <a:gd name="T0" fmla="*/ 5 w 1769"/>
                      <a:gd name="T1" fmla="*/ 8 h 791"/>
                      <a:gd name="T2" fmla="*/ 485 w 1769"/>
                      <a:gd name="T3" fmla="*/ 56 h 791"/>
                      <a:gd name="T4" fmla="*/ 1157 w 1769"/>
                      <a:gd name="T5" fmla="*/ 200 h 791"/>
                      <a:gd name="T6" fmla="*/ 1611 w 1769"/>
                      <a:gd name="T7" fmla="*/ 432 h 791"/>
                      <a:gd name="T8" fmla="*/ 1756 w 1769"/>
                      <a:gd name="T9" fmla="*/ 609 h 791"/>
                      <a:gd name="T10" fmla="*/ 1689 w 1769"/>
                      <a:gd name="T11" fmla="*/ 787 h 791"/>
                      <a:gd name="T12" fmla="*/ 1589 w 1769"/>
                      <a:gd name="T13" fmla="*/ 632 h 791"/>
                      <a:gd name="T14" fmla="*/ 1389 w 1769"/>
                      <a:gd name="T15" fmla="*/ 454 h 791"/>
                      <a:gd name="T16" fmla="*/ 1109 w 1769"/>
                      <a:gd name="T17" fmla="*/ 296 h 791"/>
                      <a:gd name="T18" fmla="*/ 581 w 1769"/>
                      <a:gd name="T19" fmla="*/ 152 h 791"/>
                      <a:gd name="T20" fmla="*/ 0 w 1769"/>
                      <a:gd name="T21" fmla="*/ 76 h 791"/>
                      <a:gd name="T22" fmla="*/ 5 w 1769"/>
                      <a:gd name="T23" fmla="*/ 8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w 1769"/>
                      <a:gd name="T37" fmla="*/ 0 h 791"/>
                      <a:gd name="T38" fmla="*/ 1769 w 1769"/>
                      <a:gd name="T39" fmla="*/ 791 h 791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T36" t="T37" r="T38" b="T39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FFFFFF"/>
                      </a:gs>
                      <a:gs pos="100000">
                        <a:srgbClr val="99CC00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kern="0">
                      <a:solidFill>
                        <a:sysClr val="windowText" lastClr="000000"/>
                      </a:solidFill>
                    </a:endParaRPr>
                  </a:p>
                </p:txBody>
              </p:sp>
            </p:grpSp>
            <p:grpSp>
              <p:nvGrpSpPr>
                <p:cNvPr id="342" name="Group 374"/>
                <p:cNvGrpSpPr>
                  <a:grpSpLocks/>
                </p:cNvGrpSpPr>
                <p:nvPr/>
              </p:nvGrpSpPr>
              <p:grpSpPr bwMode="auto">
                <a:xfrm>
                  <a:off x="3784" y="30"/>
                  <a:ext cx="305" cy="593"/>
                  <a:chOff x="1633" y="104"/>
                  <a:chExt cx="778" cy="1512"/>
                </a:xfrm>
              </p:grpSpPr>
              <p:sp>
                <p:nvSpPr>
                  <p:cNvPr id="387" name="Freeform 375"/>
                  <p:cNvSpPr>
                    <a:spLocks/>
                  </p:cNvSpPr>
                  <p:nvPr/>
                </p:nvSpPr>
                <p:spPr bwMode="hidden">
                  <a:xfrm rot="3473776" flipH="1">
                    <a:off x="1754" y="958"/>
                    <a:ext cx="1100" cy="215"/>
                  </a:xfrm>
                  <a:custGeom>
                    <a:avLst/>
                    <a:gdLst>
                      <a:gd name="T0" fmla="*/ 0 w 2736"/>
                      <a:gd name="T1" fmla="*/ 504 h 504"/>
                      <a:gd name="T2" fmla="*/ 864 w 2736"/>
                      <a:gd name="T3" fmla="*/ 168 h 504"/>
                      <a:gd name="T4" fmla="*/ 1776 w 2736"/>
                      <a:gd name="T5" fmla="*/ 24 h 504"/>
                      <a:gd name="T6" fmla="*/ 2736 w 2736"/>
                      <a:gd name="T7" fmla="*/ 24 h 504"/>
                      <a:gd name="T8" fmla="*/ 2720 w 2736"/>
                      <a:gd name="T9" fmla="*/ 103 h 504"/>
                      <a:gd name="T10" fmla="*/ 1764 w 2736"/>
                      <a:gd name="T11" fmla="*/ 103 h 504"/>
                      <a:gd name="T12" fmla="*/ 654 w 2736"/>
                      <a:gd name="T13" fmla="*/ 292 h 504"/>
                      <a:gd name="T14" fmla="*/ 0 w 2736"/>
                      <a:gd name="T15" fmla="*/ 504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736"/>
                      <a:gd name="T25" fmla="*/ 0 h 504"/>
                      <a:gd name="T26" fmla="*/ 2736 w 2736"/>
                      <a:gd name="T27" fmla="*/ 504 h 504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99CC00"/>
                      </a:gs>
                      <a:gs pos="100000">
                        <a:srgbClr val="333399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kern="0">
                      <a:solidFill>
                        <a:sysClr val="windowText" lastClr="000000"/>
                      </a:solidFill>
                    </a:endParaRPr>
                  </a:p>
                </p:txBody>
              </p:sp>
              <p:sp>
                <p:nvSpPr>
                  <p:cNvPr id="388" name="Freeform 376"/>
                  <p:cNvSpPr>
                    <a:spLocks/>
                  </p:cNvSpPr>
                  <p:nvPr/>
                </p:nvSpPr>
                <p:spPr bwMode="hidden">
                  <a:xfrm rot="3473776" flipH="1">
                    <a:off x="1506" y="231"/>
                    <a:ext cx="591" cy="338"/>
                  </a:xfrm>
                  <a:custGeom>
                    <a:avLst/>
                    <a:gdLst>
                      <a:gd name="T0" fmla="*/ 5 w 1769"/>
                      <a:gd name="T1" fmla="*/ 8 h 791"/>
                      <a:gd name="T2" fmla="*/ 485 w 1769"/>
                      <a:gd name="T3" fmla="*/ 56 h 791"/>
                      <a:gd name="T4" fmla="*/ 1157 w 1769"/>
                      <a:gd name="T5" fmla="*/ 200 h 791"/>
                      <a:gd name="T6" fmla="*/ 1611 w 1769"/>
                      <a:gd name="T7" fmla="*/ 432 h 791"/>
                      <a:gd name="T8" fmla="*/ 1756 w 1769"/>
                      <a:gd name="T9" fmla="*/ 609 h 791"/>
                      <a:gd name="T10" fmla="*/ 1689 w 1769"/>
                      <a:gd name="T11" fmla="*/ 787 h 791"/>
                      <a:gd name="T12" fmla="*/ 1589 w 1769"/>
                      <a:gd name="T13" fmla="*/ 632 h 791"/>
                      <a:gd name="T14" fmla="*/ 1389 w 1769"/>
                      <a:gd name="T15" fmla="*/ 454 h 791"/>
                      <a:gd name="T16" fmla="*/ 1109 w 1769"/>
                      <a:gd name="T17" fmla="*/ 296 h 791"/>
                      <a:gd name="T18" fmla="*/ 581 w 1769"/>
                      <a:gd name="T19" fmla="*/ 152 h 791"/>
                      <a:gd name="T20" fmla="*/ 0 w 1769"/>
                      <a:gd name="T21" fmla="*/ 76 h 791"/>
                      <a:gd name="T22" fmla="*/ 5 w 1769"/>
                      <a:gd name="T23" fmla="*/ 8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w 1769"/>
                      <a:gd name="T37" fmla="*/ 0 h 791"/>
                      <a:gd name="T38" fmla="*/ 1769 w 1769"/>
                      <a:gd name="T39" fmla="*/ 791 h 791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T36" t="T37" r="T38" b="T39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FFFFFF"/>
                      </a:gs>
                      <a:gs pos="100000">
                        <a:srgbClr val="99CC00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kern="0">
                      <a:solidFill>
                        <a:sysClr val="windowText" lastClr="000000"/>
                      </a:solidFill>
                    </a:endParaRPr>
                  </a:p>
                </p:txBody>
              </p:sp>
            </p:grpSp>
            <p:grpSp>
              <p:nvGrpSpPr>
                <p:cNvPr id="343" name="Group 377"/>
                <p:cNvGrpSpPr>
                  <a:grpSpLocks/>
                </p:cNvGrpSpPr>
                <p:nvPr/>
              </p:nvGrpSpPr>
              <p:grpSpPr bwMode="auto">
                <a:xfrm>
                  <a:off x="3903" y="0"/>
                  <a:ext cx="248" cy="601"/>
                  <a:chOff x="1935" y="28"/>
                  <a:chExt cx="634" cy="1534"/>
                </a:xfrm>
              </p:grpSpPr>
              <p:sp>
                <p:nvSpPr>
                  <p:cNvPr id="385" name="Freeform 378"/>
                  <p:cNvSpPr>
                    <a:spLocks/>
                  </p:cNvSpPr>
                  <p:nvPr/>
                </p:nvSpPr>
                <p:spPr bwMode="hidden">
                  <a:xfrm rot="4126480" flipH="1">
                    <a:off x="1931" y="924"/>
                    <a:ext cx="1061" cy="215"/>
                  </a:xfrm>
                  <a:custGeom>
                    <a:avLst/>
                    <a:gdLst>
                      <a:gd name="T0" fmla="*/ 0 w 2736"/>
                      <a:gd name="T1" fmla="*/ 504 h 504"/>
                      <a:gd name="T2" fmla="*/ 864 w 2736"/>
                      <a:gd name="T3" fmla="*/ 168 h 504"/>
                      <a:gd name="T4" fmla="*/ 1776 w 2736"/>
                      <a:gd name="T5" fmla="*/ 24 h 504"/>
                      <a:gd name="T6" fmla="*/ 2736 w 2736"/>
                      <a:gd name="T7" fmla="*/ 24 h 504"/>
                      <a:gd name="T8" fmla="*/ 2720 w 2736"/>
                      <a:gd name="T9" fmla="*/ 103 h 504"/>
                      <a:gd name="T10" fmla="*/ 1764 w 2736"/>
                      <a:gd name="T11" fmla="*/ 103 h 504"/>
                      <a:gd name="T12" fmla="*/ 654 w 2736"/>
                      <a:gd name="T13" fmla="*/ 292 h 504"/>
                      <a:gd name="T14" fmla="*/ 0 w 2736"/>
                      <a:gd name="T15" fmla="*/ 504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736"/>
                      <a:gd name="T25" fmla="*/ 0 h 504"/>
                      <a:gd name="T26" fmla="*/ 2736 w 2736"/>
                      <a:gd name="T27" fmla="*/ 504 h 504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99CC00"/>
                      </a:gs>
                      <a:gs pos="100000">
                        <a:srgbClr val="333399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kern="0">
                      <a:solidFill>
                        <a:sysClr val="windowText" lastClr="000000"/>
                      </a:solidFill>
                    </a:endParaRPr>
                  </a:p>
                </p:txBody>
              </p:sp>
              <p:sp>
                <p:nvSpPr>
                  <p:cNvPr id="386" name="Freeform 379"/>
                  <p:cNvSpPr>
                    <a:spLocks/>
                  </p:cNvSpPr>
                  <p:nvPr/>
                </p:nvSpPr>
                <p:spPr bwMode="hidden">
                  <a:xfrm rot="4126480" flipH="1">
                    <a:off x="1819" y="144"/>
                    <a:ext cx="570" cy="338"/>
                  </a:xfrm>
                  <a:custGeom>
                    <a:avLst/>
                    <a:gdLst>
                      <a:gd name="T0" fmla="*/ 5 w 1769"/>
                      <a:gd name="T1" fmla="*/ 8 h 791"/>
                      <a:gd name="T2" fmla="*/ 485 w 1769"/>
                      <a:gd name="T3" fmla="*/ 56 h 791"/>
                      <a:gd name="T4" fmla="*/ 1157 w 1769"/>
                      <a:gd name="T5" fmla="*/ 200 h 791"/>
                      <a:gd name="T6" fmla="*/ 1611 w 1769"/>
                      <a:gd name="T7" fmla="*/ 432 h 791"/>
                      <a:gd name="T8" fmla="*/ 1756 w 1769"/>
                      <a:gd name="T9" fmla="*/ 609 h 791"/>
                      <a:gd name="T10" fmla="*/ 1689 w 1769"/>
                      <a:gd name="T11" fmla="*/ 787 h 791"/>
                      <a:gd name="T12" fmla="*/ 1589 w 1769"/>
                      <a:gd name="T13" fmla="*/ 632 h 791"/>
                      <a:gd name="T14" fmla="*/ 1389 w 1769"/>
                      <a:gd name="T15" fmla="*/ 454 h 791"/>
                      <a:gd name="T16" fmla="*/ 1109 w 1769"/>
                      <a:gd name="T17" fmla="*/ 296 h 791"/>
                      <a:gd name="T18" fmla="*/ 581 w 1769"/>
                      <a:gd name="T19" fmla="*/ 152 h 791"/>
                      <a:gd name="T20" fmla="*/ 0 w 1769"/>
                      <a:gd name="T21" fmla="*/ 76 h 791"/>
                      <a:gd name="T22" fmla="*/ 5 w 1769"/>
                      <a:gd name="T23" fmla="*/ 8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w 1769"/>
                      <a:gd name="T37" fmla="*/ 0 h 791"/>
                      <a:gd name="T38" fmla="*/ 1769 w 1769"/>
                      <a:gd name="T39" fmla="*/ 791 h 791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T36" t="T37" r="T38" b="T39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FFFFFF"/>
                      </a:gs>
                      <a:gs pos="100000">
                        <a:srgbClr val="99CC00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kern="0">
                      <a:solidFill>
                        <a:sysClr val="windowText" lastClr="000000"/>
                      </a:solidFill>
                    </a:endParaRPr>
                  </a:p>
                </p:txBody>
              </p:sp>
            </p:grpSp>
            <p:grpSp>
              <p:nvGrpSpPr>
                <p:cNvPr id="344" name="Group 380"/>
                <p:cNvGrpSpPr>
                  <a:grpSpLocks/>
                </p:cNvGrpSpPr>
                <p:nvPr/>
              </p:nvGrpSpPr>
              <p:grpSpPr bwMode="auto">
                <a:xfrm>
                  <a:off x="4251" y="252"/>
                  <a:ext cx="723" cy="222"/>
                  <a:chOff x="2822" y="672"/>
                  <a:chExt cx="1845" cy="566"/>
                </a:xfrm>
              </p:grpSpPr>
              <p:sp>
                <p:nvSpPr>
                  <p:cNvPr id="383" name="Freeform 381"/>
                  <p:cNvSpPr>
                    <a:spLocks/>
                  </p:cNvSpPr>
                  <p:nvPr/>
                </p:nvSpPr>
                <p:spPr bwMode="hidden">
                  <a:xfrm rot="-1325434">
                    <a:off x="2822" y="1023"/>
                    <a:ext cx="1233" cy="215"/>
                  </a:xfrm>
                  <a:custGeom>
                    <a:avLst/>
                    <a:gdLst>
                      <a:gd name="T0" fmla="*/ 0 w 2736"/>
                      <a:gd name="T1" fmla="*/ 504 h 504"/>
                      <a:gd name="T2" fmla="*/ 864 w 2736"/>
                      <a:gd name="T3" fmla="*/ 168 h 504"/>
                      <a:gd name="T4" fmla="*/ 1776 w 2736"/>
                      <a:gd name="T5" fmla="*/ 24 h 504"/>
                      <a:gd name="T6" fmla="*/ 2736 w 2736"/>
                      <a:gd name="T7" fmla="*/ 24 h 504"/>
                      <a:gd name="T8" fmla="*/ 2720 w 2736"/>
                      <a:gd name="T9" fmla="*/ 103 h 504"/>
                      <a:gd name="T10" fmla="*/ 1764 w 2736"/>
                      <a:gd name="T11" fmla="*/ 103 h 504"/>
                      <a:gd name="T12" fmla="*/ 654 w 2736"/>
                      <a:gd name="T13" fmla="*/ 292 h 504"/>
                      <a:gd name="T14" fmla="*/ 0 w 2736"/>
                      <a:gd name="T15" fmla="*/ 504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736"/>
                      <a:gd name="T25" fmla="*/ 0 h 504"/>
                      <a:gd name="T26" fmla="*/ 2736 w 2736"/>
                      <a:gd name="T27" fmla="*/ 504 h 504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333399"/>
                      </a:gs>
                      <a:gs pos="100000">
                        <a:srgbClr val="99CC00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kern="0">
                      <a:solidFill>
                        <a:sysClr val="windowText" lastClr="000000"/>
                      </a:solidFill>
                    </a:endParaRPr>
                  </a:p>
                </p:txBody>
              </p:sp>
              <p:sp>
                <p:nvSpPr>
                  <p:cNvPr id="384" name="Freeform 382"/>
                  <p:cNvSpPr>
                    <a:spLocks/>
                  </p:cNvSpPr>
                  <p:nvPr/>
                </p:nvSpPr>
                <p:spPr bwMode="hidden">
                  <a:xfrm rot="-1325434">
                    <a:off x="4005" y="672"/>
                    <a:ext cx="662" cy="338"/>
                  </a:xfrm>
                  <a:custGeom>
                    <a:avLst/>
                    <a:gdLst>
                      <a:gd name="T0" fmla="*/ 5 w 1769"/>
                      <a:gd name="T1" fmla="*/ 8 h 791"/>
                      <a:gd name="T2" fmla="*/ 485 w 1769"/>
                      <a:gd name="T3" fmla="*/ 56 h 791"/>
                      <a:gd name="T4" fmla="*/ 1157 w 1769"/>
                      <a:gd name="T5" fmla="*/ 200 h 791"/>
                      <a:gd name="T6" fmla="*/ 1611 w 1769"/>
                      <a:gd name="T7" fmla="*/ 432 h 791"/>
                      <a:gd name="T8" fmla="*/ 1756 w 1769"/>
                      <a:gd name="T9" fmla="*/ 609 h 791"/>
                      <a:gd name="T10" fmla="*/ 1689 w 1769"/>
                      <a:gd name="T11" fmla="*/ 787 h 791"/>
                      <a:gd name="T12" fmla="*/ 1589 w 1769"/>
                      <a:gd name="T13" fmla="*/ 632 h 791"/>
                      <a:gd name="T14" fmla="*/ 1389 w 1769"/>
                      <a:gd name="T15" fmla="*/ 454 h 791"/>
                      <a:gd name="T16" fmla="*/ 1109 w 1769"/>
                      <a:gd name="T17" fmla="*/ 296 h 791"/>
                      <a:gd name="T18" fmla="*/ 581 w 1769"/>
                      <a:gd name="T19" fmla="*/ 152 h 791"/>
                      <a:gd name="T20" fmla="*/ 0 w 1769"/>
                      <a:gd name="T21" fmla="*/ 76 h 791"/>
                      <a:gd name="T22" fmla="*/ 5 w 1769"/>
                      <a:gd name="T23" fmla="*/ 8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w 1769"/>
                      <a:gd name="T37" fmla="*/ 0 h 791"/>
                      <a:gd name="T38" fmla="*/ 1769 w 1769"/>
                      <a:gd name="T39" fmla="*/ 791 h 791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T36" t="T37" r="T38" b="T39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99CC00"/>
                      </a:gs>
                      <a:gs pos="100000">
                        <a:srgbClr val="FFFFFF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kern="0">
                      <a:solidFill>
                        <a:sysClr val="windowText" lastClr="000000"/>
                      </a:solidFill>
                    </a:endParaRPr>
                  </a:p>
                </p:txBody>
              </p:sp>
            </p:grpSp>
            <p:grpSp>
              <p:nvGrpSpPr>
                <p:cNvPr id="345" name="Group 383"/>
                <p:cNvGrpSpPr>
                  <a:grpSpLocks/>
                </p:cNvGrpSpPr>
                <p:nvPr/>
              </p:nvGrpSpPr>
              <p:grpSpPr bwMode="auto">
                <a:xfrm>
                  <a:off x="4196" y="163"/>
                  <a:ext cx="699" cy="282"/>
                  <a:chOff x="2683" y="445"/>
                  <a:chExt cx="1781" cy="717"/>
                </a:xfrm>
              </p:grpSpPr>
              <p:sp>
                <p:nvSpPr>
                  <p:cNvPr id="381" name="Freeform 384"/>
                  <p:cNvSpPr>
                    <a:spLocks/>
                  </p:cNvSpPr>
                  <p:nvPr/>
                </p:nvSpPr>
                <p:spPr bwMode="hidden">
                  <a:xfrm rot="-1921064">
                    <a:off x="2683" y="947"/>
                    <a:ext cx="1233" cy="215"/>
                  </a:xfrm>
                  <a:custGeom>
                    <a:avLst/>
                    <a:gdLst>
                      <a:gd name="T0" fmla="*/ 0 w 2736"/>
                      <a:gd name="T1" fmla="*/ 504 h 504"/>
                      <a:gd name="T2" fmla="*/ 864 w 2736"/>
                      <a:gd name="T3" fmla="*/ 168 h 504"/>
                      <a:gd name="T4" fmla="*/ 1776 w 2736"/>
                      <a:gd name="T5" fmla="*/ 24 h 504"/>
                      <a:gd name="T6" fmla="*/ 2736 w 2736"/>
                      <a:gd name="T7" fmla="*/ 24 h 504"/>
                      <a:gd name="T8" fmla="*/ 2720 w 2736"/>
                      <a:gd name="T9" fmla="*/ 103 h 504"/>
                      <a:gd name="T10" fmla="*/ 1764 w 2736"/>
                      <a:gd name="T11" fmla="*/ 103 h 504"/>
                      <a:gd name="T12" fmla="*/ 654 w 2736"/>
                      <a:gd name="T13" fmla="*/ 292 h 504"/>
                      <a:gd name="T14" fmla="*/ 0 w 2736"/>
                      <a:gd name="T15" fmla="*/ 504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736"/>
                      <a:gd name="T25" fmla="*/ 0 h 504"/>
                      <a:gd name="T26" fmla="*/ 2736 w 2736"/>
                      <a:gd name="T27" fmla="*/ 504 h 504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333399"/>
                      </a:gs>
                      <a:gs pos="100000">
                        <a:srgbClr val="99CC00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kern="0">
                      <a:solidFill>
                        <a:sysClr val="windowText" lastClr="000000"/>
                      </a:solidFill>
                    </a:endParaRPr>
                  </a:p>
                </p:txBody>
              </p:sp>
              <p:sp>
                <p:nvSpPr>
                  <p:cNvPr id="382" name="Freeform 385"/>
                  <p:cNvSpPr>
                    <a:spLocks/>
                  </p:cNvSpPr>
                  <p:nvPr/>
                </p:nvSpPr>
                <p:spPr bwMode="hidden">
                  <a:xfrm rot="-1921064">
                    <a:off x="3802" y="445"/>
                    <a:ext cx="662" cy="338"/>
                  </a:xfrm>
                  <a:custGeom>
                    <a:avLst/>
                    <a:gdLst>
                      <a:gd name="T0" fmla="*/ 5 w 1769"/>
                      <a:gd name="T1" fmla="*/ 8 h 791"/>
                      <a:gd name="T2" fmla="*/ 485 w 1769"/>
                      <a:gd name="T3" fmla="*/ 56 h 791"/>
                      <a:gd name="T4" fmla="*/ 1157 w 1769"/>
                      <a:gd name="T5" fmla="*/ 200 h 791"/>
                      <a:gd name="T6" fmla="*/ 1611 w 1769"/>
                      <a:gd name="T7" fmla="*/ 432 h 791"/>
                      <a:gd name="T8" fmla="*/ 1756 w 1769"/>
                      <a:gd name="T9" fmla="*/ 609 h 791"/>
                      <a:gd name="T10" fmla="*/ 1689 w 1769"/>
                      <a:gd name="T11" fmla="*/ 787 h 791"/>
                      <a:gd name="T12" fmla="*/ 1589 w 1769"/>
                      <a:gd name="T13" fmla="*/ 632 h 791"/>
                      <a:gd name="T14" fmla="*/ 1389 w 1769"/>
                      <a:gd name="T15" fmla="*/ 454 h 791"/>
                      <a:gd name="T16" fmla="*/ 1109 w 1769"/>
                      <a:gd name="T17" fmla="*/ 296 h 791"/>
                      <a:gd name="T18" fmla="*/ 581 w 1769"/>
                      <a:gd name="T19" fmla="*/ 152 h 791"/>
                      <a:gd name="T20" fmla="*/ 0 w 1769"/>
                      <a:gd name="T21" fmla="*/ 76 h 791"/>
                      <a:gd name="T22" fmla="*/ 5 w 1769"/>
                      <a:gd name="T23" fmla="*/ 8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w 1769"/>
                      <a:gd name="T37" fmla="*/ 0 h 791"/>
                      <a:gd name="T38" fmla="*/ 1769 w 1769"/>
                      <a:gd name="T39" fmla="*/ 791 h 791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T36" t="T37" r="T38" b="T39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99CC00"/>
                      </a:gs>
                      <a:gs pos="100000">
                        <a:srgbClr val="FFFFFF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kern="0">
                      <a:solidFill>
                        <a:sysClr val="windowText" lastClr="000000"/>
                      </a:solidFill>
                    </a:endParaRPr>
                  </a:p>
                </p:txBody>
              </p:sp>
            </p:grpSp>
            <p:sp>
              <p:nvSpPr>
                <p:cNvPr id="346" name="Freeform 386"/>
                <p:cNvSpPr>
                  <a:spLocks/>
                </p:cNvSpPr>
                <p:nvPr/>
              </p:nvSpPr>
              <p:spPr bwMode="hidden">
                <a:xfrm rot="4578755" flipH="1">
                  <a:off x="3968" y="372"/>
                  <a:ext cx="403" cy="57"/>
                </a:xfrm>
                <a:custGeom>
                  <a:avLst/>
                  <a:gdLst>
                    <a:gd name="T0" fmla="*/ 0 w 2736"/>
                    <a:gd name="T1" fmla="*/ 504 h 504"/>
                    <a:gd name="T2" fmla="*/ 864 w 2736"/>
                    <a:gd name="T3" fmla="*/ 168 h 504"/>
                    <a:gd name="T4" fmla="*/ 1776 w 2736"/>
                    <a:gd name="T5" fmla="*/ 24 h 504"/>
                    <a:gd name="T6" fmla="*/ 2736 w 2736"/>
                    <a:gd name="T7" fmla="*/ 24 h 504"/>
                    <a:gd name="T8" fmla="*/ 2720 w 2736"/>
                    <a:gd name="T9" fmla="*/ 103 h 504"/>
                    <a:gd name="T10" fmla="*/ 1764 w 2736"/>
                    <a:gd name="T11" fmla="*/ 103 h 504"/>
                    <a:gd name="T12" fmla="*/ 654 w 2736"/>
                    <a:gd name="T13" fmla="*/ 292 h 504"/>
                    <a:gd name="T14" fmla="*/ 0 w 2736"/>
                    <a:gd name="T15" fmla="*/ 504 h 504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2736"/>
                    <a:gd name="T25" fmla="*/ 0 h 504"/>
                    <a:gd name="T26" fmla="*/ 2736 w 2736"/>
                    <a:gd name="T27" fmla="*/ 504 h 504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2736" h="504">
                      <a:moveTo>
                        <a:pt x="0" y="504"/>
                      </a:moveTo>
                      <a:cubicBezTo>
                        <a:pt x="24" y="488"/>
                        <a:pt x="568" y="248"/>
                        <a:pt x="864" y="168"/>
                      </a:cubicBezTo>
                      <a:cubicBezTo>
                        <a:pt x="1160" y="88"/>
                        <a:pt x="1464" y="48"/>
                        <a:pt x="1776" y="24"/>
                      </a:cubicBezTo>
                      <a:cubicBezTo>
                        <a:pt x="2088" y="0"/>
                        <a:pt x="2579" y="11"/>
                        <a:pt x="2736" y="24"/>
                      </a:cubicBezTo>
                      <a:lnTo>
                        <a:pt x="2720" y="103"/>
                      </a:lnTo>
                      <a:cubicBezTo>
                        <a:pt x="2558" y="116"/>
                        <a:pt x="2108" y="71"/>
                        <a:pt x="1764" y="103"/>
                      </a:cubicBezTo>
                      <a:cubicBezTo>
                        <a:pt x="1209" y="136"/>
                        <a:pt x="998" y="192"/>
                        <a:pt x="654" y="292"/>
                      </a:cubicBezTo>
                      <a:cubicBezTo>
                        <a:pt x="358" y="356"/>
                        <a:pt x="136" y="460"/>
                        <a:pt x="0" y="504"/>
                      </a:cubicBezTo>
                      <a:close/>
                    </a:path>
                  </a:pathLst>
                </a:custGeom>
                <a:gradFill rotWithShape="0">
                  <a:gsLst>
                    <a:gs pos="0">
                      <a:srgbClr val="99CC00"/>
                    </a:gs>
                    <a:gs pos="100000">
                      <a:srgbClr val="333399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kern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347" name="Freeform 387"/>
                <p:cNvSpPr>
                  <a:spLocks/>
                </p:cNvSpPr>
                <p:nvPr/>
              </p:nvSpPr>
              <p:spPr bwMode="hidden">
                <a:xfrm rot="4578755" flipH="1">
                  <a:off x="3977" y="77"/>
                  <a:ext cx="216" cy="90"/>
                </a:xfrm>
                <a:custGeom>
                  <a:avLst/>
                  <a:gdLst>
                    <a:gd name="T0" fmla="*/ 5 w 1769"/>
                    <a:gd name="T1" fmla="*/ 8 h 791"/>
                    <a:gd name="T2" fmla="*/ 485 w 1769"/>
                    <a:gd name="T3" fmla="*/ 56 h 791"/>
                    <a:gd name="T4" fmla="*/ 1157 w 1769"/>
                    <a:gd name="T5" fmla="*/ 200 h 791"/>
                    <a:gd name="T6" fmla="*/ 1611 w 1769"/>
                    <a:gd name="T7" fmla="*/ 432 h 791"/>
                    <a:gd name="T8" fmla="*/ 1756 w 1769"/>
                    <a:gd name="T9" fmla="*/ 609 h 791"/>
                    <a:gd name="T10" fmla="*/ 1689 w 1769"/>
                    <a:gd name="T11" fmla="*/ 787 h 791"/>
                    <a:gd name="T12" fmla="*/ 1589 w 1769"/>
                    <a:gd name="T13" fmla="*/ 632 h 791"/>
                    <a:gd name="T14" fmla="*/ 1389 w 1769"/>
                    <a:gd name="T15" fmla="*/ 454 h 791"/>
                    <a:gd name="T16" fmla="*/ 1109 w 1769"/>
                    <a:gd name="T17" fmla="*/ 296 h 791"/>
                    <a:gd name="T18" fmla="*/ 581 w 1769"/>
                    <a:gd name="T19" fmla="*/ 152 h 791"/>
                    <a:gd name="T20" fmla="*/ 0 w 1769"/>
                    <a:gd name="T21" fmla="*/ 76 h 791"/>
                    <a:gd name="T22" fmla="*/ 5 w 1769"/>
                    <a:gd name="T23" fmla="*/ 8 h 791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w 1769"/>
                    <a:gd name="T37" fmla="*/ 0 h 791"/>
                    <a:gd name="T38" fmla="*/ 1769 w 1769"/>
                    <a:gd name="T39" fmla="*/ 791 h 791"/>
                  </a:gdLst>
                  <a:ahLst/>
                  <a:cxnLst>
                    <a:cxn ang="T24">
                      <a:pos x="T0" y="T1"/>
                    </a:cxn>
                    <a:cxn ang="T25">
                      <a:pos x="T2" y="T3"/>
                    </a:cxn>
                    <a:cxn ang="T26">
                      <a:pos x="T4" y="T5"/>
                    </a:cxn>
                    <a:cxn ang="T27">
                      <a:pos x="T6" y="T7"/>
                    </a:cxn>
                    <a:cxn ang="T28">
                      <a:pos x="T8" y="T9"/>
                    </a:cxn>
                    <a:cxn ang="T29">
                      <a:pos x="T10" y="T11"/>
                    </a:cxn>
                    <a:cxn ang="T30">
                      <a:pos x="T12" y="T13"/>
                    </a:cxn>
                    <a:cxn ang="T31">
                      <a:pos x="T14" y="T15"/>
                    </a:cxn>
                    <a:cxn ang="T32">
                      <a:pos x="T16" y="T17"/>
                    </a:cxn>
                    <a:cxn ang="T33">
                      <a:pos x="T18" y="T19"/>
                    </a:cxn>
                    <a:cxn ang="T34">
                      <a:pos x="T20" y="T21"/>
                    </a:cxn>
                    <a:cxn ang="T35">
                      <a:pos x="T22" y="T23"/>
                    </a:cxn>
                  </a:cxnLst>
                  <a:rect l="T36" t="T37" r="T38" b="T39"/>
                  <a:pathLst>
                    <a:path w="1769" h="791">
                      <a:moveTo>
                        <a:pt x="5" y="8"/>
                      </a:moveTo>
                      <a:cubicBezTo>
                        <a:pt x="85" y="0"/>
                        <a:pt x="293" y="24"/>
                        <a:pt x="485" y="56"/>
                      </a:cubicBezTo>
                      <a:cubicBezTo>
                        <a:pt x="677" y="88"/>
                        <a:pt x="969" y="137"/>
                        <a:pt x="1157" y="200"/>
                      </a:cubicBezTo>
                      <a:cubicBezTo>
                        <a:pt x="1345" y="263"/>
                        <a:pt x="1511" y="364"/>
                        <a:pt x="1611" y="432"/>
                      </a:cubicBezTo>
                      <a:cubicBezTo>
                        <a:pt x="1711" y="500"/>
                        <a:pt x="1743" y="550"/>
                        <a:pt x="1756" y="609"/>
                      </a:cubicBezTo>
                      <a:cubicBezTo>
                        <a:pt x="1769" y="668"/>
                        <a:pt x="1717" y="783"/>
                        <a:pt x="1689" y="787"/>
                      </a:cubicBezTo>
                      <a:cubicBezTo>
                        <a:pt x="1661" y="791"/>
                        <a:pt x="1639" y="687"/>
                        <a:pt x="1589" y="632"/>
                      </a:cubicBezTo>
                      <a:cubicBezTo>
                        <a:pt x="1539" y="577"/>
                        <a:pt x="1469" y="510"/>
                        <a:pt x="1389" y="454"/>
                      </a:cubicBezTo>
                      <a:cubicBezTo>
                        <a:pt x="1309" y="398"/>
                        <a:pt x="1244" y="346"/>
                        <a:pt x="1109" y="296"/>
                      </a:cubicBezTo>
                      <a:cubicBezTo>
                        <a:pt x="974" y="246"/>
                        <a:pt x="766" y="189"/>
                        <a:pt x="581" y="152"/>
                      </a:cubicBezTo>
                      <a:cubicBezTo>
                        <a:pt x="396" y="115"/>
                        <a:pt x="96" y="100"/>
                        <a:pt x="0" y="76"/>
                      </a:cubicBezTo>
                      <a:lnTo>
                        <a:pt x="5" y="8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rgbClr val="FFFFFF"/>
                    </a:gs>
                    <a:gs pos="100000">
                      <a:srgbClr val="99CC00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kern="0">
                    <a:solidFill>
                      <a:sysClr val="windowText" lastClr="000000"/>
                    </a:solidFill>
                  </a:endParaRPr>
                </a:p>
              </p:txBody>
            </p:sp>
            <p:grpSp>
              <p:nvGrpSpPr>
                <p:cNvPr id="348" name="Group 388"/>
                <p:cNvGrpSpPr>
                  <a:grpSpLocks/>
                </p:cNvGrpSpPr>
                <p:nvPr/>
              </p:nvGrpSpPr>
              <p:grpSpPr bwMode="auto">
                <a:xfrm>
                  <a:off x="4242" y="5"/>
                  <a:ext cx="251" cy="596"/>
                  <a:chOff x="2800" y="41"/>
                  <a:chExt cx="640" cy="1520"/>
                </a:xfrm>
              </p:grpSpPr>
              <p:sp>
                <p:nvSpPr>
                  <p:cNvPr id="379" name="Freeform 389"/>
                  <p:cNvSpPr>
                    <a:spLocks/>
                  </p:cNvSpPr>
                  <p:nvPr/>
                </p:nvSpPr>
                <p:spPr bwMode="hidden">
                  <a:xfrm rot="-3857755">
                    <a:off x="2361" y="938"/>
                    <a:ext cx="1062" cy="184"/>
                  </a:xfrm>
                  <a:custGeom>
                    <a:avLst/>
                    <a:gdLst>
                      <a:gd name="T0" fmla="*/ 0 w 2736"/>
                      <a:gd name="T1" fmla="*/ 504 h 504"/>
                      <a:gd name="T2" fmla="*/ 864 w 2736"/>
                      <a:gd name="T3" fmla="*/ 168 h 504"/>
                      <a:gd name="T4" fmla="*/ 1776 w 2736"/>
                      <a:gd name="T5" fmla="*/ 24 h 504"/>
                      <a:gd name="T6" fmla="*/ 2736 w 2736"/>
                      <a:gd name="T7" fmla="*/ 24 h 504"/>
                      <a:gd name="T8" fmla="*/ 2720 w 2736"/>
                      <a:gd name="T9" fmla="*/ 103 h 504"/>
                      <a:gd name="T10" fmla="*/ 1764 w 2736"/>
                      <a:gd name="T11" fmla="*/ 103 h 504"/>
                      <a:gd name="T12" fmla="*/ 654 w 2736"/>
                      <a:gd name="T13" fmla="*/ 292 h 504"/>
                      <a:gd name="T14" fmla="*/ 0 w 2736"/>
                      <a:gd name="T15" fmla="*/ 504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736"/>
                      <a:gd name="T25" fmla="*/ 0 h 504"/>
                      <a:gd name="T26" fmla="*/ 2736 w 2736"/>
                      <a:gd name="T27" fmla="*/ 504 h 504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333399"/>
                      </a:gs>
                      <a:gs pos="100000">
                        <a:srgbClr val="99CC00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kern="0">
                      <a:solidFill>
                        <a:sysClr val="windowText" lastClr="000000"/>
                      </a:solidFill>
                    </a:endParaRPr>
                  </a:p>
                </p:txBody>
              </p:sp>
              <p:sp>
                <p:nvSpPr>
                  <p:cNvPr id="380" name="Freeform 390"/>
                  <p:cNvSpPr>
                    <a:spLocks/>
                  </p:cNvSpPr>
                  <p:nvPr/>
                </p:nvSpPr>
                <p:spPr bwMode="hidden">
                  <a:xfrm rot="-3857755">
                    <a:off x="3011" y="181"/>
                    <a:ext cx="570" cy="289"/>
                  </a:xfrm>
                  <a:custGeom>
                    <a:avLst/>
                    <a:gdLst>
                      <a:gd name="T0" fmla="*/ 5 w 1769"/>
                      <a:gd name="T1" fmla="*/ 8 h 791"/>
                      <a:gd name="T2" fmla="*/ 485 w 1769"/>
                      <a:gd name="T3" fmla="*/ 56 h 791"/>
                      <a:gd name="T4" fmla="*/ 1157 w 1769"/>
                      <a:gd name="T5" fmla="*/ 200 h 791"/>
                      <a:gd name="T6" fmla="*/ 1611 w 1769"/>
                      <a:gd name="T7" fmla="*/ 432 h 791"/>
                      <a:gd name="T8" fmla="*/ 1756 w 1769"/>
                      <a:gd name="T9" fmla="*/ 609 h 791"/>
                      <a:gd name="T10" fmla="*/ 1689 w 1769"/>
                      <a:gd name="T11" fmla="*/ 787 h 791"/>
                      <a:gd name="T12" fmla="*/ 1589 w 1769"/>
                      <a:gd name="T13" fmla="*/ 632 h 791"/>
                      <a:gd name="T14" fmla="*/ 1389 w 1769"/>
                      <a:gd name="T15" fmla="*/ 454 h 791"/>
                      <a:gd name="T16" fmla="*/ 1109 w 1769"/>
                      <a:gd name="T17" fmla="*/ 296 h 791"/>
                      <a:gd name="T18" fmla="*/ 581 w 1769"/>
                      <a:gd name="T19" fmla="*/ 152 h 791"/>
                      <a:gd name="T20" fmla="*/ 0 w 1769"/>
                      <a:gd name="T21" fmla="*/ 76 h 791"/>
                      <a:gd name="T22" fmla="*/ 5 w 1769"/>
                      <a:gd name="T23" fmla="*/ 8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w 1769"/>
                      <a:gd name="T37" fmla="*/ 0 h 791"/>
                      <a:gd name="T38" fmla="*/ 1769 w 1769"/>
                      <a:gd name="T39" fmla="*/ 791 h 791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T36" t="T37" r="T38" b="T39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99CC00"/>
                      </a:gs>
                      <a:gs pos="100000">
                        <a:srgbClr val="FFFFFF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kern="0">
                      <a:solidFill>
                        <a:sysClr val="windowText" lastClr="000000"/>
                      </a:solidFill>
                    </a:endParaRPr>
                  </a:p>
                </p:txBody>
              </p:sp>
            </p:grpSp>
            <p:grpSp>
              <p:nvGrpSpPr>
                <p:cNvPr id="349" name="Group 391"/>
                <p:cNvGrpSpPr>
                  <a:grpSpLocks/>
                </p:cNvGrpSpPr>
                <p:nvPr/>
              </p:nvGrpSpPr>
              <p:grpSpPr bwMode="auto">
                <a:xfrm>
                  <a:off x="4295" y="53"/>
                  <a:ext cx="398" cy="574"/>
                  <a:chOff x="2934" y="163"/>
                  <a:chExt cx="1017" cy="1464"/>
                </a:xfrm>
              </p:grpSpPr>
              <p:sp>
                <p:nvSpPr>
                  <p:cNvPr id="377" name="Freeform 392"/>
                  <p:cNvSpPr>
                    <a:spLocks/>
                  </p:cNvSpPr>
                  <p:nvPr/>
                </p:nvSpPr>
                <p:spPr bwMode="hidden">
                  <a:xfrm rot="-2777260">
                    <a:off x="2491" y="915"/>
                    <a:ext cx="1155" cy="270"/>
                  </a:xfrm>
                  <a:custGeom>
                    <a:avLst/>
                    <a:gdLst>
                      <a:gd name="T0" fmla="*/ 0 w 2736"/>
                      <a:gd name="T1" fmla="*/ 504 h 504"/>
                      <a:gd name="T2" fmla="*/ 864 w 2736"/>
                      <a:gd name="T3" fmla="*/ 168 h 504"/>
                      <a:gd name="T4" fmla="*/ 1776 w 2736"/>
                      <a:gd name="T5" fmla="*/ 24 h 504"/>
                      <a:gd name="T6" fmla="*/ 2736 w 2736"/>
                      <a:gd name="T7" fmla="*/ 24 h 504"/>
                      <a:gd name="T8" fmla="*/ 2720 w 2736"/>
                      <a:gd name="T9" fmla="*/ 103 h 504"/>
                      <a:gd name="T10" fmla="*/ 1764 w 2736"/>
                      <a:gd name="T11" fmla="*/ 103 h 504"/>
                      <a:gd name="T12" fmla="*/ 654 w 2736"/>
                      <a:gd name="T13" fmla="*/ 292 h 504"/>
                      <a:gd name="T14" fmla="*/ 0 w 2736"/>
                      <a:gd name="T15" fmla="*/ 504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736"/>
                      <a:gd name="T25" fmla="*/ 0 h 504"/>
                      <a:gd name="T26" fmla="*/ 2736 w 2736"/>
                      <a:gd name="T27" fmla="*/ 504 h 504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333399"/>
                      </a:gs>
                      <a:gs pos="100000">
                        <a:srgbClr val="99CC00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kern="0">
                      <a:solidFill>
                        <a:sysClr val="windowText" lastClr="000000"/>
                      </a:solidFill>
                    </a:endParaRPr>
                  </a:p>
                </p:txBody>
              </p:sp>
              <p:sp>
                <p:nvSpPr>
                  <p:cNvPr id="378" name="Freeform 393"/>
                  <p:cNvSpPr>
                    <a:spLocks/>
                  </p:cNvSpPr>
                  <p:nvPr/>
                </p:nvSpPr>
                <p:spPr bwMode="hidden">
                  <a:xfrm rot="-2777260">
                    <a:off x="3430" y="261"/>
                    <a:ext cx="620" cy="423"/>
                  </a:xfrm>
                  <a:custGeom>
                    <a:avLst/>
                    <a:gdLst>
                      <a:gd name="T0" fmla="*/ 5 w 1769"/>
                      <a:gd name="T1" fmla="*/ 8 h 791"/>
                      <a:gd name="T2" fmla="*/ 485 w 1769"/>
                      <a:gd name="T3" fmla="*/ 56 h 791"/>
                      <a:gd name="T4" fmla="*/ 1157 w 1769"/>
                      <a:gd name="T5" fmla="*/ 200 h 791"/>
                      <a:gd name="T6" fmla="*/ 1611 w 1769"/>
                      <a:gd name="T7" fmla="*/ 432 h 791"/>
                      <a:gd name="T8" fmla="*/ 1756 w 1769"/>
                      <a:gd name="T9" fmla="*/ 609 h 791"/>
                      <a:gd name="T10" fmla="*/ 1689 w 1769"/>
                      <a:gd name="T11" fmla="*/ 787 h 791"/>
                      <a:gd name="T12" fmla="*/ 1589 w 1769"/>
                      <a:gd name="T13" fmla="*/ 632 h 791"/>
                      <a:gd name="T14" fmla="*/ 1389 w 1769"/>
                      <a:gd name="T15" fmla="*/ 454 h 791"/>
                      <a:gd name="T16" fmla="*/ 1109 w 1769"/>
                      <a:gd name="T17" fmla="*/ 296 h 791"/>
                      <a:gd name="T18" fmla="*/ 581 w 1769"/>
                      <a:gd name="T19" fmla="*/ 152 h 791"/>
                      <a:gd name="T20" fmla="*/ 0 w 1769"/>
                      <a:gd name="T21" fmla="*/ 76 h 791"/>
                      <a:gd name="T22" fmla="*/ 5 w 1769"/>
                      <a:gd name="T23" fmla="*/ 8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w 1769"/>
                      <a:gd name="T37" fmla="*/ 0 h 791"/>
                      <a:gd name="T38" fmla="*/ 1769 w 1769"/>
                      <a:gd name="T39" fmla="*/ 791 h 791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T36" t="T37" r="T38" b="T39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99CC00"/>
                      </a:gs>
                      <a:gs pos="100000">
                        <a:srgbClr val="FFFFFF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kern="0">
                      <a:solidFill>
                        <a:sysClr val="windowText" lastClr="000000"/>
                      </a:solidFill>
                    </a:endParaRPr>
                  </a:p>
                </p:txBody>
              </p:sp>
            </p:grpSp>
            <p:grpSp>
              <p:nvGrpSpPr>
                <p:cNvPr id="350" name="Group 394"/>
                <p:cNvGrpSpPr>
                  <a:grpSpLocks/>
                </p:cNvGrpSpPr>
                <p:nvPr/>
              </p:nvGrpSpPr>
              <p:grpSpPr bwMode="auto">
                <a:xfrm>
                  <a:off x="4215" y="2"/>
                  <a:ext cx="95" cy="567"/>
                  <a:chOff x="2730" y="32"/>
                  <a:chExt cx="243" cy="1448"/>
                </a:xfrm>
              </p:grpSpPr>
              <p:sp>
                <p:nvSpPr>
                  <p:cNvPr id="375" name="Freeform 395"/>
                  <p:cNvSpPr>
                    <a:spLocks/>
                  </p:cNvSpPr>
                  <p:nvPr/>
                </p:nvSpPr>
                <p:spPr bwMode="hidden">
                  <a:xfrm rot="-4903748">
                    <a:off x="2296" y="960"/>
                    <a:ext cx="954" cy="86"/>
                  </a:xfrm>
                  <a:custGeom>
                    <a:avLst/>
                    <a:gdLst>
                      <a:gd name="T0" fmla="*/ 0 w 2736"/>
                      <a:gd name="T1" fmla="*/ 504 h 504"/>
                      <a:gd name="T2" fmla="*/ 864 w 2736"/>
                      <a:gd name="T3" fmla="*/ 168 h 504"/>
                      <a:gd name="T4" fmla="*/ 1776 w 2736"/>
                      <a:gd name="T5" fmla="*/ 24 h 504"/>
                      <a:gd name="T6" fmla="*/ 2736 w 2736"/>
                      <a:gd name="T7" fmla="*/ 24 h 504"/>
                      <a:gd name="T8" fmla="*/ 2720 w 2736"/>
                      <a:gd name="T9" fmla="*/ 103 h 504"/>
                      <a:gd name="T10" fmla="*/ 1764 w 2736"/>
                      <a:gd name="T11" fmla="*/ 103 h 504"/>
                      <a:gd name="T12" fmla="*/ 654 w 2736"/>
                      <a:gd name="T13" fmla="*/ 292 h 504"/>
                      <a:gd name="T14" fmla="*/ 0 w 2736"/>
                      <a:gd name="T15" fmla="*/ 504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736"/>
                      <a:gd name="T25" fmla="*/ 0 h 504"/>
                      <a:gd name="T26" fmla="*/ 2736 w 2736"/>
                      <a:gd name="T27" fmla="*/ 504 h 504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333399"/>
                      </a:gs>
                      <a:gs pos="100000">
                        <a:srgbClr val="99CC00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kern="0">
                      <a:solidFill>
                        <a:sysClr val="windowText" lastClr="000000"/>
                      </a:solidFill>
                    </a:endParaRPr>
                  </a:p>
                </p:txBody>
              </p:sp>
              <p:sp>
                <p:nvSpPr>
                  <p:cNvPr id="376" name="Freeform 396"/>
                  <p:cNvSpPr>
                    <a:spLocks/>
                  </p:cNvSpPr>
                  <p:nvPr/>
                </p:nvSpPr>
                <p:spPr bwMode="hidden">
                  <a:xfrm rot="-4903748">
                    <a:off x="2650" y="220"/>
                    <a:ext cx="512" cy="135"/>
                  </a:xfrm>
                  <a:custGeom>
                    <a:avLst/>
                    <a:gdLst>
                      <a:gd name="T0" fmla="*/ 5 w 1769"/>
                      <a:gd name="T1" fmla="*/ 8 h 791"/>
                      <a:gd name="T2" fmla="*/ 485 w 1769"/>
                      <a:gd name="T3" fmla="*/ 56 h 791"/>
                      <a:gd name="T4" fmla="*/ 1157 w 1769"/>
                      <a:gd name="T5" fmla="*/ 200 h 791"/>
                      <a:gd name="T6" fmla="*/ 1611 w 1769"/>
                      <a:gd name="T7" fmla="*/ 432 h 791"/>
                      <a:gd name="T8" fmla="*/ 1756 w 1769"/>
                      <a:gd name="T9" fmla="*/ 609 h 791"/>
                      <a:gd name="T10" fmla="*/ 1689 w 1769"/>
                      <a:gd name="T11" fmla="*/ 787 h 791"/>
                      <a:gd name="T12" fmla="*/ 1589 w 1769"/>
                      <a:gd name="T13" fmla="*/ 632 h 791"/>
                      <a:gd name="T14" fmla="*/ 1389 w 1769"/>
                      <a:gd name="T15" fmla="*/ 454 h 791"/>
                      <a:gd name="T16" fmla="*/ 1109 w 1769"/>
                      <a:gd name="T17" fmla="*/ 296 h 791"/>
                      <a:gd name="T18" fmla="*/ 581 w 1769"/>
                      <a:gd name="T19" fmla="*/ 152 h 791"/>
                      <a:gd name="T20" fmla="*/ 0 w 1769"/>
                      <a:gd name="T21" fmla="*/ 76 h 791"/>
                      <a:gd name="T22" fmla="*/ 5 w 1769"/>
                      <a:gd name="T23" fmla="*/ 8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w 1769"/>
                      <a:gd name="T37" fmla="*/ 0 h 791"/>
                      <a:gd name="T38" fmla="*/ 1769 w 1769"/>
                      <a:gd name="T39" fmla="*/ 791 h 791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T36" t="T37" r="T38" b="T39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99CC00"/>
                      </a:gs>
                      <a:gs pos="100000">
                        <a:srgbClr val="FFFFFF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kern="0">
                      <a:solidFill>
                        <a:sysClr val="windowText" lastClr="000000"/>
                      </a:solidFill>
                    </a:endParaRPr>
                  </a:p>
                </p:txBody>
              </p:sp>
            </p:grpSp>
            <p:grpSp>
              <p:nvGrpSpPr>
                <p:cNvPr id="351" name="Group 397"/>
                <p:cNvGrpSpPr>
                  <a:grpSpLocks/>
                </p:cNvGrpSpPr>
                <p:nvPr/>
              </p:nvGrpSpPr>
              <p:grpSpPr bwMode="auto">
                <a:xfrm>
                  <a:off x="3514" y="683"/>
                  <a:ext cx="425" cy="960"/>
                  <a:chOff x="943" y="1769"/>
                  <a:chExt cx="1085" cy="2450"/>
                </a:xfrm>
              </p:grpSpPr>
              <p:sp>
                <p:nvSpPr>
                  <p:cNvPr id="373" name="Freeform 398"/>
                  <p:cNvSpPr>
                    <a:spLocks/>
                  </p:cNvSpPr>
                  <p:nvPr/>
                </p:nvSpPr>
                <p:spPr bwMode="hidden">
                  <a:xfrm rot="18335692" flipH="1">
                    <a:off x="1010" y="2475"/>
                    <a:ext cx="1724" cy="312"/>
                  </a:xfrm>
                  <a:custGeom>
                    <a:avLst/>
                    <a:gdLst>
                      <a:gd name="T0" fmla="*/ 0 w 2736"/>
                      <a:gd name="T1" fmla="*/ 504 h 504"/>
                      <a:gd name="T2" fmla="*/ 864 w 2736"/>
                      <a:gd name="T3" fmla="*/ 168 h 504"/>
                      <a:gd name="T4" fmla="*/ 1776 w 2736"/>
                      <a:gd name="T5" fmla="*/ 24 h 504"/>
                      <a:gd name="T6" fmla="*/ 2736 w 2736"/>
                      <a:gd name="T7" fmla="*/ 24 h 504"/>
                      <a:gd name="T8" fmla="*/ 2720 w 2736"/>
                      <a:gd name="T9" fmla="*/ 103 h 504"/>
                      <a:gd name="T10" fmla="*/ 1764 w 2736"/>
                      <a:gd name="T11" fmla="*/ 103 h 504"/>
                      <a:gd name="T12" fmla="*/ 654 w 2736"/>
                      <a:gd name="T13" fmla="*/ 292 h 504"/>
                      <a:gd name="T14" fmla="*/ 0 w 2736"/>
                      <a:gd name="T15" fmla="*/ 504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736"/>
                      <a:gd name="T25" fmla="*/ 0 h 504"/>
                      <a:gd name="T26" fmla="*/ 2736 w 2736"/>
                      <a:gd name="T27" fmla="*/ 504 h 504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99CC00"/>
                      </a:gs>
                      <a:gs pos="100000">
                        <a:srgbClr val="333399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kern="0">
                      <a:solidFill>
                        <a:sysClr val="windowText" lastClr="000000"/>
                      </a:solidFill>
                    </a:endParaRPr>
                  </a:p>
                </p:txBody>
              </p:sp>
              <p:sp>
                <p:nvSpPr>
                  <p:cNvPr id="374" name="Freeform 399"/>
                  <p:cNvSpPr>
                    <a:spLocks/>
                  </p:cNvSpPr>
                  <p:nvPr/>
                </p:nvSpPr>
                <p:spPr bwMode="hidden">
                  <a:xfrm rot="18335692" flipH="1">
                    <a:off x="725" y="3512"/>
                    <a:ext cx="925" cy="490"/>
                  </a:xfrm>
                  <a:custGeom>
                    <a:avLst/>
                    <a:gdLst>
                      <a:gd name="T0" fmla="*/ 5 w 1769"/>
                      <a:gd name="T1" fmla="*/ 8 h 791"/>
                      <a:gd name="T2" fmla="*/ 485 w 1769"/>
                      <a:gd name="T3" fmla="*/ 56 h 791"/>
                      <a:gd name="T4" fmla="*/ 1157 w 1769"/>
                      <a:gd name="T5" fmla="*/ 200 h 791"/>
                      <a:gd name="T6" fmla="*/ 1611 w 1769"/>
                      <a:gd name="T7" fmla="*/ 432 h 791"/>
                      <a:gd name="T8" fmla="*/ 1756 w 1769"/>
                      <a:gd name="T9" fmla="*/ 609 h 791"/>
                      <a:gd name="T10" fmla="*/ 1689 w 1769"/>
                      <a:gd name="T11" fmla="*/ 787 h 791"/>
                      <a:gd name="T12" fmla="*/ 1589 w 1769"/>
                      <a:gd name="T13" fmla="*/ 632 h 791"/>
                      <a:gd name="T14" fmla="*/ 1389 w 1769"/>
                      <a:gd name="T15" fmla="*/ 454 h 791"/>
                      <a:gd name="T16" fmla="*/ 1109 w 1769"/>
                      <a:gd name="T17" fmla="*/ 296 h 791"/>
                      <a:gd name="T18" fmla="*/ 581 w 1769"/>
                      <a:gd name="T19" fmla="*/ 152 h 791"/>
                      <a:gd name="T20" fmla="*/ 0 w 1769"/>
                      <a:gd name="T21" fmla="*/ 76 h 791"/>
                      <a:gd name="T22" fmla="*/ 5 w 1769"/>
                      <a:gd name="T23" fmla="*/ 8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w 1769"/>
                      <a:gd name="T37" fmla="*/ 0 h 791"/>
                      <a:gd name="T38" fmla="*/ 1769 w 1769"/>
                      <a:gd name="T39" fmla="*/ 791 h 791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T36" t="T37" r="T38" b="T39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99CC00"/>
                      </a:gs>
                      <a:gs pos="100000">
                        <a:srgbClr val="FFFFFF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kern="0">
                      <a:solidFill>
                        <a:sysClr val="windowText" lastClr="000000"/>
                      </a:solidFill>
                    </a:endParaRPr>
                  </a:p>
                </p:txBody>
              </p:sp>
            </p:grpSp>
            <p:grpSp>
              <p:nvGrpSpPr>
                <p:cNvPr id="352" name="Group 400"/>
                <p:cNvGrpSpPr>
                  <a:grpSpLocks/>
                </p:cNvGrpSpPr>
                <p:nvPr/>
              </p:nvGrpSpPr>
              <p:grpSpPr bwMode="auto">
                <a:xfrm>
                  <a:off x="3715" y="748"/>
                  <a:ext cx="300" cy="930"/>
                  <a:chOff x="1455" y="1936"/>
                  <a:chExt cx="766" cy="2373"/>
                </a:xfrm>
              </p:grpSpPr>
              <p:sp>
                <p:nvSpPr>
                  <p:cNvPr id="371" name="Freeform 401"/>
                  <p:cNvSpPr>
                    <a:spLocks/>
                  </p:cNvSpPr>
                  <p:nvPr/>
                </p:nvSpPr>
                <p:spPr bwMode="hidden">
                  <a:xfrm rot="17542885" flipH="1">
                    <a:off x="1267" y="2578"/>
                    <a:ext cx="1595" cy="312"/>
                  </a:xfrm>
                  <a:custGeom>
                    <a:avLst/>
                    <a:gdLst>
                      <a:gd name="T0" fmla="*/ 0 w 2736"/>
                      <a:gd name="T1" fmla="*/ 504 h 504"/>
                      <a:gd name="T2" fmla="*/ 864 w 2736"/>
                      <a:gd name="T3" fmla="*/ 168 h 504"/>
                      <a:gd name="T4" fmla="*/ 1776 w 2736"/>
                      <a:gd name="T5" fmla="*/ 24 h 504"/>
                      <a:gd name="T6" fmla="*/ 2736 w 2736"/>
                      <a:gd name="T7" fmla="*/ 24 h 504"/>
                      <a:gd name="T8" fmla="*/ 2720 w 2736"/>
                      <a:gd name="T9" fmla="*/ 103 h 504"/>
                      <a:gd name="T10" fmla="*/ 1764 w 2736"/>
                      <a:gd name="T11" fmla="*/ 103 h 504"/>
                      <a:gd name="T12" fmla="*/ 654 w 2736"/>
                      <a:gd name="T13" fmla="*/ 292 h 504"/>
                      <a:gd name="T14" fmla="*/ 0 w 2736"/>
                      <a:gd name="T15" fmla="*/ 504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736"/>
                      <a:gd name="T25" fmla="*/ 0 h 504"/>
                      <a:gd name="T26" fmla="*/ 2736 w 2736"/>
                      <a:gd name="T27" fmla="*/ 504 h 504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99CC00"/>
                      </a:gs>
                      <a:gs pos="100000">
                        <a:srgbClr val="333399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kern="0">
                      <a:solidFill>
                        <a:sysClr val="windowText" lastClr="000000"/>
                      </a:solidFill>
                    </a:endParaRPr>
                  </a:p>
                </p:txBody>
              </p:sp>
              <p:sp>
                <p:nvSpPr>
                  <p:cNvPr id="372" name="Freeform 402"/>
                  <p:cNvSpPr>
                    <a:spLocks/>
                  </p:cNvSpPr>
                  <p:nvPr/>
                </p:nvSpPr>
                <p:spPr bwMode="hidden">
                  <a:xfrm rot="17542885" flipH="1">
                    <a:off x="1272" y="3636"/>
                    <a:ext cx="856" cy="490"/>
                  </a:xfrm>
                  <a:custGeom>
                    <a:avLst/>
                    <a:gdLst>
                      <a:gd name="T0" fmla="*/ 5 w 1769"/>
                      <a:gd name="T1" fmla="*/ 8 h 791"/>
                      <a:gd name="T2" fmla="*/ 485 w 1769"/>
                      <a:gd name="T3" fmla="*/ 56 h 791"/>
                      <a:gd name="T4" fmla="*/ 1157 w 1769"/>
                      <a:gd name="T5" fmla="*/ 200 h 791"/>
                      <a:gd name="T6" fmla="*/ 1611 w 1769"/>
                      <a:gd name="T7" fmla="*/ 432 h 791"/>
                      <a:gd name="T8" fmla="*/ 1756 w 1769"/>
                      <a:gd name="T9" fmla="*/ 609 h 791"/>
                      <a:gd name="T10" fmla="*/ 1689 w 1769"/>
                      <a:gd name="T11" fmla="*/ 787 h 791"/>
                      <a:gd name="T12" fmla="*/ 1589 w 1769"/>
                      <a:gd name="T13" fmla="*/ 632 h 791"/>
                      <a:gd name="T14" fmla="*/ 1389 w 1769"/>
                      <a:gd name="T15" fmla="*/ 454 h 791"/>
                      <a:gd name="T16" fmla="*/ 1109 w 1769"/>
                      <a:gd name="T17" fmla="*/ 296 h 791"/>
                      <a:gd name="T18" fmla="*/ 581 w 1769"/>
                      <a:gd name="T19" fmla="*/ 152 h 791"/>
                      <a:gd name="T20" fmla="*/ 0 w 1769"/>
                      <a:gd name="T21" fmla="*/ 76 h 791"/>
                      <a:gd name="T22" fmla="*/ 5 w 1769"/>
                      <a:gd name="T23" fmla="*/ 8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w 1769"/>
                      <a:gd name="T37" fmla="*/ 0 h 791"/>
                      <a:gd name="T38" fmla="*/ 1769 w 1769"/>
                      <a:gd name="T39" fmla="*/ 791 h 791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T36" t="T37" r="T38" b="T39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99CC00"/>
                      </a:gs>
                      <a:gs pos="100000">
                        <a:srgbClr val="FFFFFF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kern="0">
                      <a:solidFill>
                        <a:sysClr val="windowText" lastClr="000000"/>
                      </a:solidFill>
                    </a:endParaRPr>
                  </a:p>
                </p:txBody>
              </p:sp>
            </p:grpSp>
            <p:grpSp>
              <p:nvGrpSpPr>
                <p:cNvPr id="353" name="Group 403"/>
                <p:cNvGrpSpPr>
                  <a:grpSpLocks/>
                </p:cNvGrpSpPr>
                <p:nvPr/>
              </p:nvGrpSpPr>
              <p:grpSpPr bwMode="auto">
                <a:xfrm rot="88588">
                  <a:off x="3923" y="769"/>
                  <a:ext cx="180" cy="913"/>
                  <a:chOff x="1956" y="1990"/>
                  <a:chExt cx="492" cy="2604"/>
                </a:xfrm>
              </p:grpSpPr>
              <p:sp>
                <p:nvSpPr>
                  <p:cNvPr id="369" name="Freeform 404"/>
                  <p:cNvSpPr>
                    <a:spLocks/>
                  </p:cNvSpPr>
                  <p:nvPr/>
                </p:nvSpPr>
                <p:spPr bwMode="hidden">
                  <a:xfrm rot="16782062" flipH="1">
                    <a:off x="1442" y="2695"/>
                    <a:ext cx="1711" cy="301"/>
                  </a:xfrm>
                  <a:custGeom>
                    <a:avLst/>
                    <a:gdLst>
                      <a:gd name="T0" fmla="*/ 0 w 2736"/>
                      <a:gd name="T1" fmla="*/ 504 h 504"/>
                      <a:gd name="T2" fmla="*/ 864 w 2736"/>
                      <a:gd name="T3" fmla="*/ 168 h 504"/>
                      <a:gd name="T4" fmla="*/ 1776 w 2736"/>
                      <a:gd name="T5" fmla="*/ 24 h 504"/>
                      <a:gd name="T6" fmla="*/ 2736 w 2736"/>
                      <a:gd name="T7" fmla="*/ 24 h 504"/>
                      <a:gd name="T8" fmla="*/ 2720 w 2736"/>
                      <a:gd name="T9" fmla="*/ 103 h 504"/>
                      <a:gd name="T10" fmla="*/ 1764 w 2736"/>
                      <a:gd name="T11" fmla="*/ 103 h 504"/>
                      <a:gd name="T12" fmla="*/ 654 w 2736"/>
                      <a:gd name="T13" fmla="*/ 292 h 504"/>
                      <a:gd name="T14" fmla="*/ 0 w 2736"/>
                      <a:gd name="T15" fmla="*/ 504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736"/>
                      <a:gd name="T25" fmla="*/ 0 h 504"/>
                      <a:gd name="T26" fmla="*/ 2736 w 2736"/>
                      <a:gd name="T27" fmla="*/ 504 h 504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99CC00"/>
                      </a:gs>
                      <a:gs pos="100000">
                        <a:srgbClr val="333399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kern="0">
                      <a:solidFill>
                        <a:sysClr val="windowText" lastClr="000000"/>
                      </a:solidFill>
                    </a:endParaRPr>
                  </a:p>
                </p:txBody>
              </p:sp>
              <p:sp>
                <p:nvSpPr>
                  <p:cNvPr id="370" name="Freeform 405"/>
                  <p:cNvSpPr>
                    <a:spLocks/>
                  </p:cNvSpPr>
                  <p:nvPr/>
                </p:nvSpPr>
                <p:spPr bwMode="hidden">
                  <a:xfrm rot="16782062" flipH="1">
                    <a:off x="1734" y="3898"/>
                    <a:ext cx="918" cy="473"/>
                  </a:xfrm>
                  <a:custGeom>
                    <a:avLst/>
                    <a:gdLst>
                      <a:gd name="T0" fmla="*/ 5 w 1769"/>
                      <a:gd name="T1" fmla="*/ 8 h 791"/>
                      <a:gd name="T2" fmla="*/ 485 w 1769"/>
                      <a:gd name="T3" fmla="*/ 56 h 791"/>
                      <a:gd name="T4" fmla="*/ 1157 w 1769"/>
                      <a:gd name="T5" fmla="*/ 200 h 791"/>
                      <a:gd name="T6" fmla="*/ 1611 w 1769"/>
                      <a:gd name="T7" fmla="*/ 432 h 791"/>
                      <a:gd name="T8" fmla="*/ 1756 w 1769"/>
                      <a:gd name="T9" fmla="*/ 609 h 791"/>
                      <a:gd name="T10" fmla="*/ 1689 w 1769"/>
                      <a:gd name="T11" fmla="*/ 787 h 791"/>
                      <a:gd name="T12" fmla="*/ 1589 w 1769"/>
                      <a:gd name="T13" fmla="*/ 632 h 791"/>
                      <a:gd name="T14" fmla="*/ 1389 w 1769"/>
                      <a:gd name="T15" fmla="*/ 454 h 791"/>
                      <a:gd name="T16" fmla="*/ 1109 w 1769"/>
                      <a:gd name="T17" fmla="*/ 296 h 791"/>
                      <a:gd name="T18" fmla="*/ 581 w 1769"/>
                      <a:gd name="T19" fmla="*/ 152 h 791"/>
                      <a:gd name="T20" fmla="*/ 0 w 1769"/>
                      <a:gd name="T21" fmla="*/ 76 h 791"/>
                      <a:gd name="T22" fmla="*/ 5 w 1769"/>
                      <a:gd name="T23" fmla="*/ 8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w 1769"/>
                      <a:gd name="T37" fmla="*/ 0 h 791"/>
                      <a:gd name="T38" fmla="*/ 1769 w 1769"/>
                      <a:gd name="T39" fmla="*/ 791 h 791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T36" t="T37" r="T38" b="T39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99CC00"/>
                      </a:gs>
                      <a:gs pos="100000">
                        <a:srgbClr val="FFFFFF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kern="0">
                      <a:solidFill>
                        <a:sysClr val="windowText" lastClr="000000"/>
                      </a:solidFill>
                    </a:endParaRPr>
                  </a:p>
                </p:txBody>
              </p:sp>
            </p:grpSp>
            <p:grpSp>
              <p:nvGrpSpPr>
                <p:cNvPr id="354" name="Group 406"/>
                <p:cNvGrpSpPr>
                  <a:grpSpLocks/>
                </p:cNvGrpSpPr>
                <p:nvPr/>
              </p:nvGrpSpPr>
              <p:grpSpPr bwMode="auto">
                <a:xfrm>
                  <a:off x="4451" y="662"/>
                  <a:ext cx="442" cy="951"/>
                  <a:chOff x="3334" y="1717"/>
                  <a:chExt cx="1125" cy="2426"/>
                </a:xfrm>
              </p:grpSpPr>
              <p:sp>
                <p:nvSpPr>
                  <p:cNvPr id="367" name="Freeform 407"/>
                  <p:cNvSpPr>
                    <a:spLocks/>
                  </p:cNvSpPr>
                  <p:nvPr/>
                </p:nvSpPr>
                <p:spPr bwMode="hidden">
                  <a:xfrm rot="3144576">
                    <a:off x="2628" y="2423"/>
                    <a:ext cx="1724" cy="312"/>
                  </a:xfrm>
                  <a:custGeom>
                    <a:avLst/>
                    <a:gdLst>
                      <a:gd name="T0" fmla="*/ 0 w 2736"/>
                      <a:gd name="T1" fmla="*/ 504 h 504"/>
                      <a:gd name="T2" fmla="*/ 864 w 2736"/>
                      <a:gd name="T3" fmla="*/ 168 h 504"/>
                      <a:gd name="T4" fmla="*/ 1776 w 2736"/>
                      <a:gd name="T5" fmla="*/ 24 h 504"/>
                      <a:gd name="T6" fmla="*/ 2736 w 2736"/>
                      <a:gd name="T7" fmla="*/ 24 h 504"/>
                      <a:gd name="T8" fmla="*/ 2720 w 2736"/>
                      <a:gd name="T9" fmla="*/ 103 h 504"/>
                      <a:gd name="T10" fmla="*/ 1764 w 2736"/>
                      <a:gd name="T11" fmla="*/ 103 h 504"/>
                      <a:gd name="T12" fmla="*/ 654 w 2736"/>
                      <a:gd name="T13" fmla="*/ 292 h 504"/>
                      <a:gd name="T14" fmla="*/ 0 w 2736"/>
                      <a:gd name="T15" fmla="*/ 504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736"/>
                      <a:gd name="T25" fmla="*/ 0 h 504"/>
                      <a:gd name="T26" fmla="*/ 2736 w 2736"/>
                      <a:gd name="T27" fmla="*/ 504 h 504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333399"/>
                      </a:gs>
                      <a:gs pos="100000">
                        <a:srgbClr val="99CC00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kern="0">
                      <a:solidFill>
                        <a:sysClr val="windowText" lastClr="000000"/>
                      </a:solidFill>
                    </a:endParaRPr>
                  </a:p>
                </p:txBody>
              </p:sp>
              <p:sp>
                <p:nvSpPr>
                  <p:cNvPr id="368" name="Freeform 408"/>
                  <p:cNvSpPr>
                    <a:spLocks/>
                  </p:cNvSpPr>
                  <p:nvPr/>
                </p:nvSpPr>
                <p:spPr bwMode="hidden">
                  <a:xfrm rot="3144576">
                    <a:off x="3751" y="3436"/>
                    <a:ext cx="925" cy="490"/>
                  </a:xfrm>
                  <a:custGeom>
                    <a:avLst/>
                    <a:gdLst>
                      <a:gd name="T0" fmla="*/ 5 w 1769"/>
                      <a:gd name="T1" fmla="*/ 8 h 791"/>
                      <a:gd name="T2" fmla="*/ 485 w 1769"/>
                      <a:gd name="T3" fmla="*/ 56 h 791"/>
                      <a:gd name="T4" fmla="*/ 1157 w 1769"/>
                      <a:gd name="T5" fmla="*/ 200 h 791"/>
                      <a:gd name="T6" fmla="*/ 1611 w 1769"/>
                      <a:gd name="T7" fmla="*/ 432 h 791"/>
                      <a:gd name="T8" fmla="*/ 1756 w 1769"/>
                      <a:gd name="T9" fmla="*/ 609 h 791"/>
                      <a:gd name="T10" fmla="*/ 1689 w 1769"/>
                      <a:gd name="T11" fmla="*/ 787 h 791"/>
                      <a:gd name="T12" fmla="*/ 1589 w 1769"/>
                      <a:gd name="T13" fmla="*/ 632 h 791"/>
                      <a:gd name="T14" fmla="*/ 1389 w 1769"/>
                      <a:gd name="T15" fmla="*/ 454 h 791"/>
                      <a:gd name="T16" fmla="*/ 1109 w 1769"/>
                      <a:gd name="T17" fmla="*/ 296 h 791"/>
                      <a:gd name="T18" fmla="*/ 581 w 1769"/>
                      <a:gd name="T19" fmla="*/ 152 h 791"/>
                      <a:gd name="T20" fmla="*/ 0 w 1769"/>
                      <a:gd name="T21" fmla="*/ 76 h 791"/>
                      <a:gd name="T22" fmla="*/ 5 w 1769"/>
                      <a:gd name="T23" fmla="*/ 8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w 1769"/>
                      <a:gd name="T37" fmla="*/ 0 h 791"/>
                      <a:gd name="T38" fmla="*/ 1769 w 1769"/>
                      <a:gd name="T39" fmla="*/ 791 h 791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T36" t="T37" r="T38" b="T39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99CC00"/>
                      </a:gs>
                      <a:gs pos="100000">
                        <a:srgbClr val="FFFFFF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kern="0">
                      <a:solidFill>
                        <a:sysClr val="windowText" lastClr="000000"/>
                      </a:solidFill>
                    </a:endParaRPr>
                  </a:p>
                </p:txBody>
              </p:sp>
            </p:grpSp>
            <p:grpSp>
              <p:nvGrpSpPr>
                <p:cNvPr id="355" name="Group 409"/>
                <p:cNvGrpSpPr>
                  <a:grpSpLocks/>
                </p:cNvGrpSpPr>
                <p:nvPr/>
              </p:nvGrpSpPr>
              <p:grpSpPr bwMode="auto">
                <a:xfrm>
                  <a:off x="4391" y="721"/>
                  <a:ext cx="347" cy="951"/>
                  <a:chOff x="3181" y="1866"/>
                  <a:chExt cx="883" cy="2426"/>
                </a:xfrm>
              </p:grpSpPr>
              <p:sp>
                <p:nvSpPr>
                  <p:cNvPr id="365" name="Freeform 410"/>
                  <p:cNvSpPr>
                    <a:spLocks/>
                  </p:cNvSpPr>
                  <p:nvPr/>
                </p:nvSpPr>
                <p:spPr bwMode="hidden">
                  <a:xfrm rot="3745735">
                    <a:off x="2506" y="2541"/>
                    <a:ext cx="1650" cy="299"/>
                  </a:xfrm>
                  <a:custGeom>
                    <a:avLst/>
                    <a:gdLst>
                      <a:gd name="T0" fmla="*/ 0 w 2736"/>
                      <a:gd name="T1" fmla="*/ 504 h 504"/>
                      <a:gd name="T2" fmla="*/ 864 w 2736"/>
                      <a:gd name="T3" fmla="*/ 168 h 504"/>
                      <a:gd name="T4" fmla="*/ 1776 w 2736"/>
                      <a:gd name="T5" fmla="*/ 24 h 504"/>
                      <a:gd name="T6" fmla="*/ 2736 w 2736"/>
                      <a:gd name="T7" fmla="*/ 24 h 504"/>
                      <a:gd name="T8" fmla="*/ 2720 w 2736"/>
                      <a:gd name="T9" fmla="*/ 103 h 504"/>
                      <a:gd name="T10" fmla="*/ 1764 w 2736"/>
                      <a:gd name="T11" fmla="*/ 103 h 504"/>
                      <a:gd name="T12" fmla="*/ 654 w 2736"/>
                      <a:gd name="T13" fmla="*/ 292 h 504"/>
                      <a:gd name="T14" fmla="*/ 0 w 2736"/>
                      <a:gd name="T15" fmla="*/ 504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736"/>
                      <a:gd name="T25" fmla="*/ 0 h 504"/>
                      <a:gd name="T26" fmla="*/ 2736 w 2736"/>
                      <a:gd name="T27" fmla="*/ 504 h 504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333399"/>
                      </a:gs>
                      <a:gs pos="100000">
                        <a:srgbClr val="99CC00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kern="0">
                      <a:solidFill>
                        <a:sysClr val="windowText" lastClr="000000"/>
                      </a:solidFill>
                    </a:endParaRPr>
                  </a:p>
                </p:txBody>
              </p:sp>
              <p:sp>
                <p:nvSpPr>
                  <p:cNvPr id="366" name="Freeform 411"/>
                  <p:cNvSpPr>
                    <a:spLocks/>
                  </p:cNvSpPr>
                  <p:nvPr/>
                </p:nvSpPr>
                <p:spPr bwMode="hidden">
                  <a:xfrm rot="3745735">
                    <a:off x="3387" y="3615"/>
                    <a:ext cx="885" cy="469"/>
                  </a:xfrm>
                  <a:custGeom>
                    <a:avLst/>
                    <a:gdLst>
                      <a:gd name="T0" fmla="*/ 5 w 1769"/>
                      <a:gd name="T1" fmla="*/ 8 h 791"/>
                      <a:gd name="T2" fmla="*/ 485 w 1769"/>
                      <a:gd name="T3" fmla="*/ 56 h 791"/>
                      <a:gd name="T4" fmla="*/ 1157 w 1769"/>
                      <a:gd name="T5" fmla="*/ 200 h 791"/>
                      <a:gd name="T6" fmla="*/ 1611 w 1769"/>
                      <a:gd name="T7" fmla="*/ 432 h 791"/>
                      <a:gd name="T8" fmla="*/ 1756 w 1769"/>
                      <a:gd name="T9" fmla="*/ 609 h 791"/>
                      <a:gd name="T10" fmla="*/ 1689 w 1769"/>
                      <a:gd name="T11" fmla="*/ 787 h 791"/>
                      <a:gd name="T12" fmla="*/ 1589 w 1769"/>
                      <a:gd name="T13" fmla="*/ 632 h 791"/>
                      <a:gd name="T14" fmla="*/ 1389 w 1769"/>
                      <a:gd name="T15" fmla="*/ 454 h 791"/>
                      <a:gd name="T16" fmla="*/ 1109 w 1769"/>
                      <a:gd name="T17" fmla="*/ 296 h 791"/>
                      <a:gd name="T18" fmla="*/ 581 w 1769"/>
                      <a:gd name="T19" fmla="*/ 152 h 791"/>
                      <a:gd name="T20" fmla="*/ 0 w 1769"/>
                      <a:gd name="T21" fmla="*/ 76 h 791"/>
                      <a:gd name="T22" fmla="*/ 5 w 1769"/>
                      <a:gd name="T23" fmla="*/ 8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w 1769"/>
                      <a:gd name="T37" fmla="*/ 0 h 791"/>
                      <a:gd name="T38" fmla="*/ 1769 w 1769"/>
                      <a:gd name="T39" fmla="*/ 791 h 791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T36" t="T37" r="T38" b="T39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99CC00"/>
                      </a:gs>
                      <a:gs pos="100000">
                        <a:srgbClr val="FFFFFF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kern="0">
                      <a:solidFill>
                        <a:sysClr val="windowText" lastClr="000000"/>
                      </a:solidFill>
                    </a:endParaRPr>
                  </a:p>
                </p:txBody>
              </p:sp>
            </p:grpSp>
            <p:grpSp>
              <p:nvGrpSpPr>
                <p:cNvPr id="356" name="Group 412"/>
                <p:cNvGrpSpPr>
                  <a:grpSpLocks/>
                </p:cNvGrpSpPr>
                <p:nvPr/>
              </p:nvGrpSpPr>
              <p:grpSpPr bwMode="auto">
                <a:xfrm>
                  <a:off x="4323" y="767"/>
                  <a:ext cx="243" cy="935"/>
                  <a:chOff x="3006" y="1983"/>
                  <a:chExt cx="619" cy="2386"/>
                </a:xfrm>
              </p:grpSpPr>
              <p:sp>
                <p:nvSpPr>
                  <p:cNvPr id="363" name="Freeform 413"/>
                  <p:cNvSpPr>
                    <a:spLocks/>
                  </p:cNvSpPr>
                  <p:nvPr/>
                </p:nvSpPr>
                <p:spPr bwMode="hidden">
                  <a:xfrm rot="4286818">
                    <a:off x="2328" y="2661"/>
                    <a:ext cx="1601" cy="246"/>
                  </a:xfrm>
                  <a:custGeom>
                    <a:avLst/>
                    <a:gdLst>
                      <a:gd name="T0" fmla="*/ 0 w 2736"/>
                      <a:gd name="T1" fmla="*/ 504 h 504"/>
                      <a:gd name="T2" fmla="*/ 864 w 2736"/>
                      <a:gd name="T3" fmla="*/ 168 h 504"/>
                      <a:gd name="T4" fmla="*/ 1776 w 2736"/>
                      <a:gd name="T5" fmla="*/ 24 h 504"/>
                      <a:gd name="T6" fmla="*/ 2736 w 2736"/>
                      <a:gd name="T7" fmla="*/ 24 h 504"/>
                      <a:gd name="T8" fmla="*/ 2720 w 2736"/>
                      <a:gd name="T9" fmla="*/ 103 h 504"/>
                      <a:gd name="T10" fmla="*/ 1764 w 2736"/>
                      <a:gd name="T11" fmla="*/ 103 h 504"/>
                      <a:gd name="T12" fmla="*/ 654 w 2736"/>
                      <a:gd name="T13" fmla="*/ 292 h 504"/>
                      <a:gd name="T14" fmla="*/ 0 w 2736"/>
                      <a:gd name="T15" fmla="*/ 504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736"/>
                      <a:gd name="T25" fmla="*/ 0 h 504"/>
                      <a:gd name="T26" fmla="*/ 2736 w 2736"/>
                      <a:gd name="T27" fmla="*/ 504 h 504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333399"/>
                      </a:gs>
                      <a:gs pos="100000">
                        <a:srgbClr val="99CC00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kern="0">
                      <a:solidFill>
                        <a:sysClr val="windowText" lastClr="000000"/>
                      </a:solidFill>
                    </a:endParaRPr>
                  </a:p>
                </p:txBody>
              </p:sp>
              <p:sp>
                <p:nvSpPr>
                  <p:cNvPr id="364" name="Freeform 414"/>
                  <p:cNvSpPr>
                    <a:spLocks/>
                  </p:cNvSpPr>
                  <p:nvPr/>
                </p:nvSpPr>
                <p:spPr bwMode="hidden">
                  <a:xfrm rot="4286818">
                    <a:off x="3002" y="3747"/>
                    <a:ext cx="859" cy="386"/>
                  </a:xfrm>
                  <a:custGeom>
                    <a:avLst/>
                    <a:gdLst>
                      <a:gd name="T0" fmla="*/ 5 w 1769"/>
                      <a:gd name="T1" fmla="*/ 8 h 791"/>
                      <a:gd name="T2" fmla="*/ 485 w 1769"/>
                      <a:gd name="T3" fmla="*/ 56 h 791"/>
                      <a:gd name="T4" fmla="*/ 1157 w 1769"/>
                      <a:gd name="T5" fmla="*/ 200 h 791"/>
                      <a:gd name="T6" fmla="*/ 1611 w 1769"/>
                      <a:gd name="T7" fmla="*/ 432 h 791"/>
                      <a:gd name="T8" fmla="*/ 1756 w 1769"/>
                      <a:gd name="T9" fmla="*/ 609 h 791"/>
                      <a:gd name="T10" fmla="*/ 1689 w 1769"/>
                      <a:gd name="T11" fmla="*/ 787 h 791"/>
                      <a:gd name="T12" fmla="*/ 1589 w 1769"/>
                      <a:gd name="T13" fmla="*/ 632 h 791"/>
                      <a:gd name="T14" fmla="*/ 1389 w 1769"/>
                      <a:gd name="T15" fmla="*/ 454 h 791"/>
                      <a:gd name="T16" fmla="*/ 1109 w 1769"/>
                      <a:gd name="T17" fmla="*/ 296 h 791"/>
                      <a:gd name="T18" fmla="*/ 581 w 1769"/>
                      <a:gd name="T19" fmla="*/ 152 h 791"/>
                      <a:gd name="T20" fmla="*/ 0 w 1769"/>
                      <a:gd name="T21" fmla="*/ 76 h 791"/>
                      <a:gd name="T22" fmla="*/ 5 w 1769"/>
                      <a:gd name="T23" fmla="*/ 8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w 1769"/>
                      <a:gd name="T37" fmla="*/ 0 h 791"/>
                      <a:gd name="T38" fmla="*/ 1769 w 1769"/>
                      <a:gd name="T39" fmla="*/ 791 h 791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T36" t="T37" r="T38" b="T39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99CC00"/>
                      </a:gs>
                      <a:gs pos="100000">
                        <a:srgbClr val="FFFFFF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kern="0">
                      <a:solidFill>
                        <a:sysClr val="windowText" lastClr="000000"/>
                      </a:solidFill>
                    </a:endParaRPr>
                  </a:p>
                </p:txBody>
              </p:sp>
            </p:grpSp>
            <p:grpSp>
              <p:nvGrpSpPr>
                <p:cNvPr id="357" name="Group 415"/>
                <p:cNvGrpSpPr>
                  <a:grpSpLocks/>
                </p:cNvGrpSpPr>
                <p:nvPr/>
              </p:nvGrpSpPr>
              <p:grpSpPr bwMode="auto">
                <a:xfrm>
                  <a:off x="4249" y="813"/>
                  <a:ext cx="159" cy="870"/>
                  <a:chOff x="2819" y="2101"/>
                  <a:chExt cx="405" cy="2219"/>
                </a:xfrm>
              </p:grpSpPr>
              <p:sp>
                <p:nvSpPr>
                  <p:cNvPr id="361" name="Freeform 416"/>
                  <p:cNvSpPr>
                    <a:spLocks/>
                  </p:cNvSpPr>
                  <p:nvPr/>
                </p:nvSpPr>
                <p:spPr bwMode="hidden">
                  <a:xfrm rot="4898956">
                    <a:off x="2206" y="2714"/>
                    <a:ext cx="1471" cy="246"/>
                  </a:xfrm>
                  <a:custGeom>
                    <a:avLst/>
                    <a:gdLst>
                      <a:gd name="T0" fmla="*/ 0 w 2736"/>
                      <a:gd name="T1" fmla="*/ 504 h 504"/>
                      <a:gd name="T2" fmla="*/ 864 w 2736"/>
                      <a:gd name="T3" fmla="*/ 168 h 504"/>
                      <a:gd name="T4" fmla="*/ 1776 w 2736"/>
                      <a:gd name="T5" fmla="*/ 24 h 504"/>
                      <a:gd name="T6" fmla="*/ 2736 w 2736"/>
                      <a:gd name="T7" fmla="*/ 24 h 504"/>
                      <a:gd name="T8" fmla="*/ 2720 w 2736"/>
                      <a:gd name="T9" fmla="*/ 103 h 504"/>
                      <a:gd name="T10" fmla="*/ 1764 w 2736"/>
                      <a:gd name="T11" fmla="*/ 103 h 504"/>
                      <a:gd name="T12" fmla="*/ 654 w 2736"/>
                      <a:gd name="T13" fmla="*/ 292 h 504"/>
                      <a:gd name="T14" fmla="*/ 0 w 2736"/>
                      <a:gd name="T15" fmla="*/ 504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736"/>
                      <a:gd name="T25" fmla="*/ 0 h 504"/>
                      <a:gd name="T26" fmla="*/ 2736 w 2736"/>
                      <a:gd name="T27" fmla="*/ 504 h 504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333399"/>
                      </a:gs>
                      <a:gs pos="100000">
                        <a:srgbClr val="99CC00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kern="0">
                      <a:solidFill>
                        <a:sysClr val="windowText" lastClr="000000"/>
                      </a:solidFill>
                    </a:endParaRPr>
                  </a:p>
                </p:txBody>
              </p:sp>
              <p:sp>
                <p:nvSpPr>
                  <p:cNvPr id="362" name="Freeform 417"/>
                  <p:cNvSpPr>
                    <a:spLocks/>
                  </p:cNvSpPr>
                  <p:nvPr/>
                </p:nvSpPr>
                <p:spPr bwMode="hidden">
                  <a:xfrm rot="4898956">
                    <a:off x="2636" y="3732"/>
                    <a:ext cx="790" cy="386"/>
                  </a:xfrm>
                  <a:custGeom>
                    <a:avLst/>
                    <a:gdLst>
                      <a:gd name="T0" fmla="*/ 5 w 1769"/>
                      <a:gd name="T1" fmla="*/ 8 h 791"/>
                      <a:gd name="T2" fmla="*/ 485 w 1769"/>
                      <a:gd name="T3" fmla="*/ 56 h 791"/>
                      <a:gd name="T4" fmla="*/ 1157 w 1769"/>
                      <a:gd name="T5" fmla="*/ 200 h 791"/>
                      <a:gd name="T6" fmla="*/ 1611 w 1769"/>
                      <a:gd name="T7" fmla="*/ 432 h 791"/>
                      <a:gd name="T8" fmla="*/ 1756 w 1769"/>
                      <a:gd name="T9" fmla="*/ 609 h 791"/>
                      <a:gd name="T10" fmla="*/ 1689 w 1769"/>
                      <a:gd name="T11" fmla="*/ 787 h 791"/>
                      <a:gd name="T12" fmla="*/ 1589 w 1769"/>
                      <a:gd name="T13" fmla="*/ 632 h 791"/>
                      <a:gd name="T14" fmla="*/ 1389 w 1769"/>
                      <a:gd name="T15" fmla="*/ 454 h 791"/>
                      <a:gd name="T16" fmla="*/ 1109 w 1769"/>
                      <a:gd name="T17" fmla="*/ 296 h 791"/>
                      <a:gd name="T18" fmla="*/ 581 w 1769"/>
                      <a:gd name="T19" fmla="*/ 152 h 791"/>
                      <a:gd name="T20" fmla="*/ 0 w 1769"/>
                      <a:gd name="T21" fmla="*/ 76 h 791"/>
                      <a:gd name="T22" fmla="*/ 5 w 1769"/>
                      <a:gd name="T23" fmla="*/ 8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w 1769"/>
                      <a:gd name="T37" fmla="*/ 0 h 791"/>
                      <a:gd name="T38" fmla="*/ 1769 w 1769"/>
                      <a:gd name="T39" fmla="*/ 791 h 791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T36" t="T37" r="T38" b="T39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99CC00"/>
                      </a:gs>
                      <a:gs pos="100000">
                        <a:srgbClr val="FFFFFF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kern="0">
                      <a:solidFill>
                        <a:sysClr val="windowText" lastClr="000000"/>
                      </a:solidFill>
                    </a:endParaRPr>
                  </a:p>
                </p:txBody>
              </p:sp>
            </p:grpSp>
            <p:grpSp>
              <p:nvGrpSpPr>
                <p:cNvPr id="358" name="Group 418"/>
                <p:cNvGrpSpPr>
                  <a:grpSpLocks/>
                </p:cNvGrpSpPr>
                <p:nvPr/>
              </p:nvGrpSpPr>
              <p:grpSpPr bwMode="auto">
                <a:xfrm>
                  <a:off x="4045" y="826"/>
                  <a:ext cx="167" cy="857"/>
                  <a:chOff x="2287" y="2135"/>
                  <a:chExt cx="426" cy="2185"/>
                </a:xfrm>
              </p:grpSpPr>
              <p:sp>
                <p:nvSpPr>
                  <p:cNvPr id="359" name="Freeform 419"/>
                  <p:cNvSpPr>
                    <a:spLocks/>
                  </p:cNvSpPr>
                  <p:nvPr/>
                </p:nvSpPr>
                <p:spPr bwMode="hidden">
                  <a:xfrm rot="5755659">
                    <a:off x="1900" y="2760"/>
                    <a:ext cx="1437" cy="188"/>
                  </a:xfrm>
                  <a:custGeom>
                    <a:avLst/>
                    <a:gdLst>
                      <a:gd name="T0" fmla="*/ 0 w 2736"/>
                      <a:gd name="T1" fmla="*/ 504 h 504"/>
                      <a:gd name="T2" fmla="*/ 864 w 2736"/>
                      <a:gd name="T3" fmla="*/ 168 h 504"/>
                      <a:gd name="T4" fmla="*/ 1776 w 2736"/>
                      <a:gd name="T5" fmla="*/ 24 h 504"/>
                      <a:gd name="T6" fmla="*/ 2736 w 2736"/>
                      <a:gd name="T7" fmla="*/ 24 h 504"/>
                      <a:gd name="T8" fmla="*/ 2720 w 2736"/>
                      <a:gd name="T9" fmla="*/ 103 h 504"/>
                      <a:gd name="T10" fmla="*/ 1764 w 2736"/>
                      <a:gd name="T11" fmla="*/ 103 h 504"/>
                      <a:gd name="T12" fmla="*/ 654 w 2736"/>
                      <a:gd name="T13" fmla="*/ 292 h 504"/>
                      <a:gd name="T14" fmla="*/ 0 w 2736"/>
                      <a:gd name="T15" fmla="*/ 504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736"/>
                      <a:gd name="T25" fmla="*/ 0 h 504"/>
                      <a:gd name="T26" fmla="*/ 2736 w 2736"/>
                      <a:gd name="T27" fmla="*/ 504 h 504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333399"/>
                      </a:gs>
                      <a:gs pos="100000">
                        <a:srgbClr val="99CC00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kern="0">
                      <a:solidFill>
                        <a:sysClr val="windowText" lastClr="000000"/>
                      </a:solidFill>
                    </a:endParaRPr>
                  </a:p>
                </p:txBody>
              </p:sp>
              <p:sp>
                <p:nvSpPr>
                  <p:cNvPr id="360" name="Freeform 420"/>
                  <p:cNvSpPr>
                    <a:spLocks/>
                  </p:cNvSpPr>
                  <p:nvPr/>
                </p:nvSpPr>
                <p:spPr bwMode="hidden">
                  <a:xfrm rot="5755659">
                    <a:off x="2049" y="3787"/>
                    <a:ext cx="771" cy="295"/>
                  </a:xfrm>
                  <a:custGeom>
                    <a:avLst/>
                    <a:gdLst>
                      <a:gd name="T0" fmla="*/ 5 w 1769"/>
                      <a:gd name="T1" fmla="*/ 8 h 791"/>
                      <a:gd name="T2" fmla="*/ 485 w 1769"/>
                      <a:gd name="T3" fmla="*/ 56 h 791"/>
                      <a:gd name="T4" fmla="*/ 1157 w 1769"/>
                      <a:gd name="T5" fmla="*/ 200 h 791"/>
                      <a:gd name="T6" fmla="*/ 1611 w 1769"/>
                      <a:gd name="T7" fmla="*/ 432 h 791"/>
                      <a:gd name="T8" fmla="*/ 1756 w 1769"/>
                      <a:gd name="T9" fmla="*/ 609 h 791"/>
                      <a:gd name="T10" fmla="*/ 1689 w 1769"/>
                      <a:gd name="T11" fmla="*/ 787 h 791"/>
                      <a:gd name="T12" fmla="*/ 1589 w 1769"/>
                      <a:gd name="T13" fmla="*/ 632 h 791"/>
                      <a:gd name="T14" fmla="*/ 1389 w 1769"/>
                      <a:gd name="T15" fmla="*/ 454 h 791"/>
                      <a:gd name="T16" fmla="*/ 1109 w 1769"/>
                      <a:gd name="T17" fmla="*/ 296 h 791"/>
                      <a:gd name="T18" fmla="*/ 581 w 1769"/>
                      <a:gd name="T19" fmla="*/ 152 h 791"/>
                      <a:gd name="T20" fmla="*/ 0 w 1769"/>
                      <a:gd name="T21" fmla="*/ 76 h 791"/>
                      <a:gd name="T22" fmla="*/ 5 w 1769"/>
                      <a:gd name="T23" fmla="*/ 8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w 1769"/>
                      <a:gd name="T37" fmla="*/ 0 h 791"/>
                      <a:gd name="T38" fmla="*/ 1769 w 1769"/>
                      <a:gd name="T39" fmla="*/ 791 h 791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T36" t="T37" r="T38" b="T39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99CC00"/>
                      </a:gs>
                      <a:gs pos="100000">
                        <a:srgbClr val="FFFFFF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kern="0">
                      <a:solidFill>
                        <a:sysClr val="windowText" lastClr="000000"/>
                      </a:solidFill>
                    </a:endParaRPr>
                  </a:p>
                </p:txBody>
              </p:sp>
            </p:grpSp>
          </p:grpSp>
          <p:sp>
            <p:nvSpPr>
              <p:cNvPr id="303" name="Freeform 421"/>
              <p:cNvSpPr>
                <a:spLocks/>
              </p:cNvSpPr>
              <p:nvPr/>
            </p:nvSpPr>
            <p:spPr bwMode="hidden">
              <a:xfrm flipH="1">
                <a:off x="3873" y="934"/>
                <a:ext cx="191" cy="580"/>
              </a:xfrm>
              <a:custGeom>
                <a:avLst/>
                <a:gdLst>
                  <a:gd name="T0" fmla="*/ 0 w 776"/>
                  <a:gd name="T1" fmla="*/ 64 h 2368"/>
                  <a:gd name="T2" fmla="*/ 240 w 776"/>
                  <a:gd name="T3" fmla="*/ 16 h 2368"/>
                  <a:gd name="T4" fmla="*/ 96 w 776"/>
                  <a:gd name="T5" fmla="*/ 160 h 2368"/>
                  <a:gd name="T6" fmla="*/ 336 w 776"/>
                  <a:gd name="T7" fmla="*/ 160 h 2368"/>
                  <a:gd name="T8" fmla="*/ 192 w 776"/>
                  <a:gd name="T9" fmla="*/ 304 h 2368"/>
                  <a:gd name="T10" fmla="*/ 384 w 776"/>
                  <a:gd name="T11" fmla="*/ 352 h 2368"/>
                  <a:gd name="T12" fmla="*/ 288 w 776"/>
                  <a:gd name="T13" fmla="*/ 448 h 2368"/>
                  <a:gd name="T14" fmla="*/ 480 w 776"/>
                  <a:gd name="T15" fmla="*/ 496 h 2368"/>
                  <a:gd name="T16" fmla="*/ 384 w 776"/>
                  <a:gd name="T17" fmla="*/ 592 h 2368"/>
                  <a:gd name="T18" fmla="*/ 528 w 776"/>
                  <a:gd name="T19" fmla="*/ 640 h 2368"/>
                  <a:gd name="T20" fmla="*/ 480 w 776"/>
                  <a:gd name="T21" fmla="*/ 736 h 2368"/>
                  <a:gd name="T22" fmla="*/ 576 w 776"/>
                  <a:gd name="T23" fmla="*/ 832 h 2368"/>
                  <a:gd name="T24" fmla="*/ 576 w 776"/>
                  <a:gd name="T25" fmla="*/ 928 h 2368"/>
                  <a:gd name="T26" fmla="*/ 672 w 776"/>
                  <a:gd name="T27" fmla="*/ 1072 h 2368"/>
                  <a:gd name="T28" fmla="*/ 624 w 776"/>
                  <a:gd name="T29" fmla="*/ 1216 h 2368"/>
                  <a:gd name="T30" fmla="*/ 720 w 776"/>
                  <a:gd name="T31" fmla="*/ 1312 h 2368"/>
                  <a:gd name="T32" fmla="*/ 672 w 776"/>
                  <a:gd name="T33" fmla="*/ 1456 h 2368"/>
                  <a:gd name="T34" fmla="*/ 720 w 776"/>
                  <a:gd name="T35" fmla="*/ 1600 h 2368"/>
                  <a:gd name="T36" fmla="*/ 672 w 776"/>
                  <a:gd name="T37" fmla="*/ 1696 h 2368"/>
                  <a:gd name="T38" fmla="*/ 768 w 776"/>
                  <a:gd name="T39" fmla="*/ 1840 h 2368"/>
                  <a:gd name="T40" fmla="*/ 720 w 776"/>
                  <a:gd name="T41" fmla="*/ 1984 h 2368"/>
                  <a:gd name="T42" fmla="*/ 768 w 776"/>
                  <a:gd name="T43" fmla="*/ 2176 h 2368"/>
                  <a:gd name="T44" fmla="*/ 720 w 776"/>
                  <a:gd name="T45" fmla="*/ 2224 h 2368"/>
                  <a:gd name="T46" fmla="*/ 768 w 776"/>
                  <a:gd name="T47" fmla="*/ 2368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776"/>
                  <a:gd name="T73" fmla="*/ 0 h 2368"/>
                  <a:gd name="T74" fmla="*/ 776 w 776"/>
                  <a:gd name="T75" fmla="*/ 2368 h 2368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rgbClr val="BBE0E3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304" name="Arc 422"/>
              <p:cNvSpPr>
                <a:spLocks/>
              </p:cNvSpPr>
              <p:nvPr/>
            </p:nvSpPr>
            <p:spPr bwMode="hidden">
              <a:xfrm flipH="1">
                <a:off x="3528" y="726"/>
                <a:ext cx="833" cy="903"/>
              </a:xfrm>
              <a:custGeom>
                <a:avLst/>
                <a:gdLst>
                  <a:gd name="T0" fmla="*/ 211 w 21600"/>
                  <a:gd name="T1" fmla="*/ 0 h 21602"/>
                  <a:gd name="T2" fmla="*/ 833 w 21600"/>
                  <a:gd name="T3" fmla="*/ 903 h 21602"/>
                  <a:gd name="T4" fmla="*/ 0 w 21600"/>
                  <a:gd name="T5" fmla="*/ 874 h 21602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21602"/>
                  <a:gd name="T11" fmla="*/ 21600 w 21600"/>
                  <a:gd name="T12" fmla="*/ 21602 h 21602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21602" fill="none" extrusionOk="0">
                    <a:moveTo>
                      <a:pt x="5466" y="0"/>
                    </a:moveTo>
                    <a:cubicBezTo>
                      <a:pt x="14970" y="2486"/>
                      <a:pt x="21600" y="11073"/>
                      <a:pt x="21600" y="20897"/>
                    </a:cubicBezTo>
                    <a:cubicBezTo>
                      <a:pt x="21600" y="21132"/>
                      <a:pt x="21596" y="21367"/>
                      <a:pt x="21588" y="21601"/>
                    </a:cubicBezTo>
                  </a:path>
                  <a:path w="21600" h="21602" stroke="0" extrusionOk="0">
                    <a:moveTo>
                      <a:pt x="5466" y="0"/>
                    </a:moveTo>
                    <a:cubicBezTo>
                      <a:pt x="14970" y="2486"/>
                      <a:pt x="21600" y="11073"/>
                      <a:pt x="21600" y="20897"/>
                    </a:cubicBezTo>
                    <a:cubicBezTo>
                      <a:pt x="21600" y="21132"/>
                      <a:pt x="21596" y="21367"/>
                      <a:pt x="21588" y="21601"/>
                    </a:cubicBezTo>
                    <a:lnTo>
                      <a:pt x="0" y="20897"/>
                    </a:lnTo>
                    <a:close/>
                  </a:path>
                </a:pathLst>
              </a:custGeom>
              <a:noFill/>
              <a:ln w="9525">
                <a:solidFill>
                  <a:srgbClr val="99CC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305" name="Arc 423"/>
              <p:cNvSpPr>
                <a:spLocks/>
              </p:cNvSpPr>
              <p:nvPr/>
            </p:nvSpPr>
            <p:spPr bwMode="hidden">
              <a:xfrm flipV="1">
                <a:off x="4278" y="179"/>
                <a:ext cx="1007" cy="802"/>
              </a:xfrm>
              <a:custGeom>
                <a:avLst/>
                <a:gdLst>
                  <a:gd name="T0" fmla="*/ 1007 w 36729"/>
                  <a:gd name="T1" fmla="*/ 388 h 21600"/>
                  <a:gd name="T2" fmla="*/ 0 w 36729"/>
                  <a:gd name="T3" fmla="*/ 453 h 21600"/>
                  <a:gd name="T4" fmla="*/ 489 w 36729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36729"/>
                  <a:gd name="T10" fmla="*/ 0 h 21600"/>
                  <a:gd name="T11" fmla="*/ 36729 w 36729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36729" h="21600" fill="none" extrusionOk="0">
                    <a:moveTo>
                      <a:pt x="36729" y="10451"/>
                    </a:moveTo>
                    <a:cubicBezTo>
                      <a:pt x="32926" y="17330"/>
                      <a:pt x="25686" y="21599"/>
                      <a:pt x="17826" y="21600"/>
                    </a:cubicBezTo>
                    <a:cubicBezTo>
                      <a:pt x="10696" y="21600"/>
                      <a:pt x="4025" y="18081"/>
                      <a:pt x="-1" y="12197"/>
                    </a:cubicBezTo>
                  </a:path>
                  <a:path w="36729" h="21600" stroke="0" extrusionOk="0">
                    <a:moveTo>
                      <a:pt x="36729" y="10451"/>
                    </a:moveTo>
                    <a:cubicBezTo>
                      <a:pt x="32926" y="17330"/>
                      <a:pt x="25686" y="21599"/>
                      <a:pt x="17826" y="21600"/>
                    </a:cubicBezTo>
                    <a:cubicBezTo>
                      <a:pt x="10696" y="21600"/>
                      <a:pt x="4025" y="18081"/>
                      <a:pt x="-1" y="12197"/>
                    </a:cubicBezTo>
                    <a:lnTo>
                      <a:pt x="17826" y="0"/>
                    </a:lnTo>
                    <a:close/>
                  </a:path>
                </a:pathLst>
              </a:custGeom>
              <a:noFill/>
              <a:ln w="9525">
                <a:solidFill>
                  <a:srgbClr val="BBE0E3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306" name="Arc 424"/>
              <p:cNvSpPr>
                <a:spLocks/>
              </p:cNvSpPr>
              <p:nvPr/>
            </p:nvSpPr>
            <p:spPr bwMode="hidden">
              <a:xfrm flipH="1">
                <a:off x="3612" y="580"/>
                <a:ext cx="487" cy="933"/>
              </a:xfrm>
              <a:custGeom>
                <a:avLst/>
                <a:gdLst>
                  <a:gd name="T0" fmla="*/ 0 w 28940"/>
                  <a:gd name="T1" fmla="*/ 54 h 22305"/>
                  <a:gd name="T2" fmla="*/ 487 w 28940"/>
                  <a:gd name="T3" fmla="*/ 933 h 22305"/>
                  <a:gd name="T4" fmla="*/ 124 w 28940"/>
                  <a:gd name="T5" fmla="*/ 904 h 22305"/>
                  <a:gd name="T6" fmla="*/ 0 60000 65536"/>
                  <a:gd name="T7" fmla="*/ 0 60000 65536"/>
                  <a:gd name="T8" fmla="*/ 0 60000 65536"/>
                  <a:gd name="T9" fmla="*/ 0 w 28940"/>
                  <a:gd name="T10" fmla="*/ 0 h 22305"/>
                  <a:gd name="T11" fmla="*/ 28940 w 28940"/>
                  <a:gd name="T12" fmla="*/ 22305 h 22305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8940" h="22305" fill="none" extrusionOk="0">
                    <a:moveTo>
                      <a:pt x="0" y="1285"/>
                    </a:moveTo>
                    <a:cubicBezTo>
                      <a:pt x="2353" y="434"/>
                      <a:pt x="4837" y="-1"/>
                      <a:pt x="7340" y="0"/>
                    </a:cubicBezTo>
                    <a:cubicBezTo>
                      <a:pt x="19269" y="0"/>
                      <a:pt x="28940" y="9670"/>
                      <a:pt x="28940" y="21600"/>
                    </a:cubicBezTo>
                    <a:cubicBezTo>
                      <a:pt x="28940" y="21835"/>
                      <a:pt x="28936" y="22070"/>
                      <a:pt x="28928" y="22304"/>
                    </a:cubicBezTo>
                  </a:path>
                  <a:path w="28940" h="22305" stroke="0" extrusionOk="0">
                    <a:moveTo>
                      <a:pt x="0" y="1285"/>
                    </a:moveTo>
                    <a:cubicBezTo>
                      <a:pt x="2353" y="434"/>
                      <a:pt x="4837" y="-1"/>
                      <a:pt x="7340" y="0"/>
                    </a:cubicBezTo>
                    <a:cubicBezTo>
                      <a:pt x="19269" y="0"/>
                      <a:pt x="28940" y="9670"/>
                      <a:pt x="28940" y="21600"/>
                    </a:cubicBezTo>
                    <a:cubicBezTo>
                      <a:pt x="28940" y="21835"/>
                      <a:pt x="28936" y="22070"/>
                      <a:pt x="28928" y="22304"/>
                    </a:cubicBezTo>
                    <a:lnTo>
                      <a:pt x="7340" y="21600"/>
                    </a:lnTo>
                    <a:close/>
                  </a:path>
                </a:pathLst>
              </a:custGeom>
              <a:noFill/>
              <a:ln w="9525">
                <a:solidFill>
                  <a:srgbClr val="BBE0E3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307" name="Arc 425"/>
              <p:cNvSpPr>
                <a:spLocks/>
              </p:cNvSpPr>
              <p:nvPr/>
            </p:nvSpPr>
            <p:spPr bwMode="hidden">
              <a:xfrm flipH="1">
                <a:off x="3267" y="628"/>
                <a:ext cx="791" cy="932"/>
              </a:xfrm>
              <a:custGeom>
                <a:avLst/>
                <a:gdLst>
                  <a:gd name="T0" fmla="*/ 0 w 30473"/>
                  <a:gd name="T1" fmla="*/ 80 h 22305"/>
                  <a:gd name="T2" fmla="*/ 791 w 30473"/>
                  <a:gd name="T3" fmla="*/ 932 h 22305"/>
                  <a:gd name="T4" fmla="*/ 230 w 30473"/>
                  <a:gd name="T5" fmla="*/ 903 h 22305"/>
                  <a:gd name="T6" fmla="*/ 0 60000 65536"/>
                  <a:gd name="T7" fmla="*/ 0 60000 65536"/>
                  <a:gd name="T8" fmla="*/ 0 60000 65536"/>
                  <a:gd name="T9" fmla="*/ 0 w 30473"/>
                  <a:gd name="T10" fmla="*/ 0 h 22305"/>
                  <a:gd name="T11" fmla="*/ 30473 w 30473"/>
                  <a:gd name="T12" fmla="*/ 22305 h 22305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30473" h="22305" fill="none" extrusionOk="0">
                    <a:moveTo>
                      <a:pt x="-1" y="1906"/>
                    </a:moveTo>
                    <a:cubicBezTo>
                      <a:pt x="2789" y="649"/>
                      <a:pt x="5813" y="-1"/>
                      <a:pt x="8873" y="0"/>
                    </a:cubicBezTo>
                    <a:cubicBezTo>
                      <a:pt x="20802" y="0"/>
                      <a:pt x="30473" y="9670"/>
                      <a:pt x="30473" y="21600"/>
                    </a:cubicBezTo>
                    <a:cubicBezTo>
                      <a:pt x="30473" y="21835"/>
                      <a:pt x="30469" y="22070"/>
                      <a:pt x="30461" y="22304"/>
                    </a:cubicBezTo>
                  </a:path>
                  <a:path w="30473" h="22305" stroke="0" extrusionOk="0">
                    <a:moveTo>
                      <a:pt x="-1" y="1906"/>
                    </a:moveTo>
                    <a:cubicBezTo>
                      <a:pt x="2789" y="649"/>
                      <a:pt x="5813" y="-1"/>
                      <a:pt x="8873" y="0"/>
                    </a:cubicBezTo>
                    <a:cubicBezTo>
                      <a:pt x="20802" y="0"/>
                      <a:pt x="30473" y="9670"/>
                      <a:pt x="30473" y="21600"/>
                    </a:cubicBezTo>
                    <a:cubicBezTo>
                      <a:pt x="30473" y="21835"/>
                      <a:pt x="30469" y="22070"/>
                      <a:pt x="30461" y="22304"/>
                    </a:cubicBezTo>
                    <a:lnTo>
                      <a:pt x="8873" y="21600"/>
                    </a:lnTo>
                    <a:close/>
                  </a:path>
                </a:pathLst>
              </a:custGeom>
              <a:noFill/>
              <a:ln w="9525">
                <a:solidFill>
                  <a:srgbClr val="99CC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308" name="Arc 426"/>
              <p:cNvSpPr>
                <a:spLocks/>
              </p:cNvSpPr>
              <p:nvPr/>
            </p:nvSpPr>
            <p:spPr bwMode="hidden">
              <a:xfrm flipH="1">
                <a:off x="3197" y="458"/>
                <a:ext cx="932" cy="933"/>
              </a:xfrm>
              <a:custGeom>
                <a:avLst/>
                <a:gdLst>
                  <a:gd name="T0" fmla="*/ 0 w 34455"/>
                  <a:gd name="T1" fmla="*/ 177 h 22305"/>
                  <a:gd name="T2" fmla="*/ 932 w 34455"/>
                  <a:gd name="T3" fmla="*/ 933 h 22305"/>
                  <a:gd name="T4" fmla="*/ 348 w 34455"/>
                  <a:gd name="T5" fmla="*/ 904 h 22305"/>
                  <a:gd name="T6" fmla="*/ 0 60000 65536"/>
                  <a:gd name="T7" fmla="*/ 0 60000 65536"/>
                  <a:gd name="T8" fmla="*/ 0 60000 65536"/>
                  <a:gd name="T9" fmla="*/ 0 w 34455"/>
                  <a:gd name="T10" fmla="*/ 0 h 22305"/>
                  <a:gd name="T11" fmla="*/ 34455 w 34455"/>
                  <a:gd name="T12" fmla="*/ 22305 h 22305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34455" h="22305" fill="none" extrusionOk="0">
                    <a:moveTo>
                      <a:pt x="0" y="4241"/>
                    </a:moveTo>
                    <a:cubicBezTo>
                      <a:pt x="3720" y="1486"/>
                      <a:pt x="8226" y="-1"/>
                      <a:pt x="12855" y="0"/>
                    </a:cubicBezTo>
                    <a:cubicBezTo>
                      <a:pt x="24784" y="0"/>
                      <a:pt x="34455" y="9670"/>
                      <a:pt x="34455" y="21600"/>
                    </a:cubicBezTo>
                    <a:cubicBezTo>
                      <a:pt x="34455" y="21835"/>
                      <a:pt x="34451" y="22070"/>
                      <a:pt x="34443" y="22304"/>
                    </a:cubicBezTo>
                  </a:path>
                  <a:path w="34455" h="22305" stroke="0" extrusionOk="0">
                    <a:moveTo>
                      <a:pt x="0" y="4241"/>
                    </a:moveTo>
                    <a:cubicBezTo>
                      <a:pt x="3720" y="1486"/>
                      <a:pt x="8226" y="-1"/>
                      <a:pt x="12855" y="0"/>
                    </a:cubicBezTo>
                    <a:cubicBezTo>
                      <a:pt x="24784" y="0"/>
                      <a:pt x="34455" y="9670"/>
                      <a:pt x="34455" y="21600"/>
                    </a:cubicBezTo>
                    <a:cubicBezTo>
                      <a:pt x="34455" y="21835"/>
                      <a:pt x="34451" y="22070"/>
                      <a:pt x="34443" y="22304"/>
                    </a:cubicBezTo>
                    <a:lnTo>
                      <a:pt x="12855" y="21600"/>
                    </a:lnTo>
                    <a:close/>
                  </a:path>
                </a:pathLst>
              </a:custGeom>
              <a:noFill/>
              <a:ln w="9525">
                <a:solidFill>
                  <a:srgbClr val="99CC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309" name="Arc 427"/>
              <p:cNvSpPr>
                <a:spLocks/>
              </p:cNvSpPr>
              <p:nvPr/>
            </p:nvSpPr>
            <p:spPr bwMode="hidden">
              <a:xfrm>
                <a:off x="4229" y="589"/>
                <a:ext cx="149" cy="933"/>
              </a:xfrm>
              <a:custGeom>
                <a:avLst/>
                <a:gdLst>
                  <a:gd name="T0" fmla="*/ 0 w 34812"/>
                  <a:gd name="T1" fmla="*/ 189 h 22305"/>
                  <a:gd name="T2" fmla="*/ 149 w 34812"/>
                  <a:gd name="T3" fmla="*/ 933 h 22305"/>
                  <a:gd name="T4" fmla="*/ 57 w 34812"/>
                  <a:gd name="T5" fmla="*/ 904 h 22305"/>
                  <a:gd name="T6" fmla="*/ 0 60000 65536"/>
                  <a:gd name="T7" fmla="*/ 0 60000 65536"/>
                  <a:gd name="T8" fmla="*/ 0 60000 65536"/>
                  <a:gd name="T9" fmla="*/ 0 w 34812"/>
                  <a:gd name="T10" fmla="*/ 0 h 22305"/>
                  <a:gd name="T11" fmla="*/ 34812 w 34812"/>
                  <a:gd name="T12" fmla="*/ 22305 h 22305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34812" h="22305" fill="none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</a:path>
                  <a:path w="34812" h="22305" stroke="0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  <a:lnTo>
                      <a:pt x="13212" y="21600"/>
                    </a:lnTo>
                    <a:close/>
                  </a:path>
                </a:pathLst>
              </a:custGeom>
              <a:noFill/>
              <a:ln w="9525">
                <a:solidFill>
                  <a:srgbClr val="BBE0E3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310" name="Arc 428"/>
              <p:cNvSpPr>
                <a:spLocks/>
              </p:cNvSpPr>
              <p:nvPr/>
            </p:nvSpPr>
            <p:spPr bwMode="hidden">
              <a:xfrm>
                <a:off x="4268" y="585"/>
                <a:ext cx="394" cy="933"/>
              </a:xfrm>
              <a:custGeom>
                <a:avLst/>
                <a:gdLst>
                  <a:gd name="T0" fmla="*/ 0 w 34812"/>
                  <a:gd name="T1" fmla="*/ 189 h 22305"/>
                  <a:gd name="T2" fmla="*/ 394 w 34812"/>
                  <a:gd name="T3" fmla="*/ 933 h 22305"/>
                  <a:gd name="T4" fmla="*/ 150 w 34812"/>
                  <a:gd name="T5" fmla="*/ 904 h 22305"/>
                  <a:gd name="T6" fmla="*/ 0 60000 65536"/>
                  <a:gd name="T7" fmla="*/ 0 60000 65536"/>
                  <a:gd name="T8" fmla="*/ 0 60000 65536"/>
                  <a:gd name="T9" fmla="*/ 0 w 34812"/>
                  <a:gd name="T10" fmla="*/ 0 h 22305"/>
                  <a:gd name="T11" fmla="*/ 34812 w 34812"/>
                  <a:gd name="T12" fmla="*/ 22305 h 22305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34812" h="22305" fill="none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</a:path>
                  <a:path w="34812" h="22305" stroke="0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  <a:lnTo>
                      <a:pt x="13212" y="21600"/>
                    </a:lnTo>
                    <a:close/>
                  </a:path>
                </a:pathLst>
              </a:custGeom>
              <a:noFill/>
              <a:ln w="9525">
                <a:solidFill>
                  <a:srgbClr val="99CC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311" name="Arc 429"/>
              <p:cNvSpPr>
                <a:spLocks/>
              </p:cNvSpPr>
              <p:nvPr/>
            </p:nvSpPr>
            <p:spPr bwMode="hidden">
              <a:xfrm>
                <a:off x="4303" y="463"/>
                <a:ext cx="559" cy="933"/>
              </a:xfrm>
              <a:custGeom>
                <a:avLst/>
                <a:gdLst>
                  <a:gd name="T0" fmla="*/ 0 w 34812"/>
                  <a:gd name="T1" fmla="*/ 189 h 22305"/>
                  <a:gd name="T2" fmla="*/ 559 w 34812"/>
                  <a:gd name="T3" fmla="*/ 933 h 22305"/>
                  <a:gd name="T4" fmla="*/ 212 w 34812"/>
                  <a:gd name="T5" fmla="*/ 904 h 22305"/>
                  <a:gd name="T6" fmla="*/ 0 60000 65536"/>
                  <a:gd name="T7" fmla="*/ 0 60000 65536"/>
                  <a:gd name="T8" fmla="*/ 0 60000 65536"/>
                  <a:gd name="T9" fmla="*/ 0 w 34812"/>
                  <a:gd name="T10" fmla="*/ 0 h 22305"/>
                  <a:gd name="T11" fmla="*/ 34812 w 34812"/>
                  <a:gd name="T12" fmla="*/ 22305 h 22305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34812" h="22305" fill="none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</a:path>
                  <a:path w="34812" h="22305" stroke="0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  <a:lnTo>
                      <a:pt x="13212" y="21600"/>
                    </a:lnTo>
                    <a:close/>
                  </a:path>
                </a:pathLst>
              </a:custGeom>
              <a:noFill/>
              <a:ln w="9525">
                <a:solidFill>
                  <a:srgbClr val="BBE0E3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312" name="Freeform 430"/>
              <p:cNvSpPr>
                <a:spLocks/>
              </p:cNvSpPr>
              <p:nvPr/>
            </p:nvSpPr>
            <p:spPr bwMode="hidden">
              <a:xfrm>
                <a:off x="4410" y="1033"/>
                <a:ext cx="190" cy="580"/>
              </a:xfrm>
              <a:custGeom>
                <a:avLst/>
                <a:gdLst>
                  <a:gd name="T0" fmla="*/ 0 w 776"/>
                  <a:gd name="T1" fmla="*/ 64 h 2368"/>
                  <a:gd name="T2" fmla="*/ 240 w 776"/>
                  <a:gd name="T3" fmla="*/ 16 h 2368"/>
                  <a:gd name="T4" fmla="*/ 96 w 776"/>
                  <a:gd name="T5" fmla="*/ 160 h 2368"/>
                  <a:gd name="T6" fmla="*/ 336 w 776"/>
                  <a:gd name="T7" fmla="*/ 160 h 2368"/>
                  <a:gd name="T8" fmla="*/ 192 w 776"/>
                  <a:gd name="T9" fmla="*/ 304 h 2368"/>
                  <a:gd name="T10" fmla="*/ 384 w 776"/>
                  <a:gd name="T11" fmla="*/ 352 h 2368"/>
                  <a:gd name="T12" fmla="*/ 288 w 776"/>
                  <a:gd name="T13" fmla="*/ 448 h 2368"/>
                  <a:gd name="T14" fmla="*/ 480 w 776"/>
                  <a:gd name="T15" fmla="*/ 496 h 2368"/>
                  <a:gd name="T16" fmla="*/ 384 w 776"/>
                  <a:gd name="T17" fmla="*/ 592 h 2368"/>
                  <a:gd name="T18" fmla="*/ 528 w 776"/>
                  <a:gd name="T19" fmla="*/ 640 h 2368"/>
                  <a:gd name="T20" fmla="*/ 480 w 776"/>
                  <a:gd name="T21" fmla="*/ 736 h 2368"/>
                  <a:gd name="T22" fmla="*/ 576 w 776"/>
                  <a:gd name="T23" fmla="*/ 832 h 2368"/>
                  <a:gd name="T24" fmla="*/ 576 w 776"/>
                  <a:gd name="T25" fmla="*/ 928 h 2368"/>
                  <a:gd name="T26" fmla="*/ 672 w 776"/>
                  <a:gd name="T27" fmla="*/ 1072 h 2368"/>
                  <a:gd name="T28" fmla="*/ 624 w 776"/>
                  <a:gd name="T29" fmla="*/ 1216 h 2368"/>
                  <a:gd name="T30" fmla="*/ 720 w 776"/>
                  <a:gd name="T31" fmla="*/ 1312 h 2368"/>
                  <a:gd name="T32" fmla="*/ 672 w 776"/>
                  <a:gd name="T33" fmla="*/ 1456 h 2368"/>
                  <a:gd name="T34" fmla="*/ 720 w 776"/>
                  <a:gd name="T35" fmla="*/ 1600 h 2368"/>
                  <a:gd name="T36" fmla="*/ 672 w 776"/>
                  <a:gd name="T37" fmla="*/ 1696 h 2368"/>
                  <a:gd name="T38" fmla="*/ 768 w 776"/>
                  <a:gd name="T39" fmla="*/ 1840 h 2368"/>
                  <a:gd name="T40" fmla="*/ 720 w 776"/>
                  <a:gd name="T41" fmla="*/ 1984 h 2368"/>
                  <a:gd name="T42" fmla="*/ 768 w 776"/>
                  <a:gd name="T43" fmla="*/ 2176 h 2368"/>
                  <a:gd name="T44" fmla="*/ 720 w 776"/>
                  <a:gd name="T45" fmla="*/ 2224 h 2368"/>
                  <a:gd name="T46" fmla="*/ 768 w 776"/>
                  <a:gd name="T47" fmla="*/ 2368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776"/>
                  <a:gd name="T73" fmla="*/ 0 h 2368"/>
                  <a:gd name="T74" fmla="*/ 776 w 776"/>
                  <a:gd name="T75" fmla="*/ 2368 h 2368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rgbClr val="BBE0E3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313" name="Freeform 431"/>
              <p:cNvSpPr>
                <a:spLocks/>
              </p:cNvSpPr>
              <p:nvPr/>
            </p:nvSpPr>
            <p:spPr bwMode="hidden">
              <a:xfrm rot="19660755" flipV="1">
                <a:off x="4114" y="843"/>
                <a:ext cx="173" cy="328"/>
              </a:xfrm>
              <a:custGeom>
                <a:avLst/>
                <a:gdLst>
                  <a:gd name="T0" fmla="*/ 0 w 776"/>
                  <a:gd name="T1" fmla="*/ 64 h 2368"/>
                  <a:gd name="T2" fmla="*/ 240 w 776"/>
                  <a:gd name="T3" fmla="*/ 16 h 2368"/>
                  <a:gd name="T4" fmla="*/ 96 w 776"/>
                  <a:gd name="T5" fmla="*/ 160 h 2368"/>
                  <a:gd name="T6" fmla="*/ 336 w 776"/>
                  <a:gd name="T7" fmla="*/ 160 h 2368"/>
                  <a:gd name="T8" fmla="*/ 192 w 776"/>
                  <a:gd name="T9" fmla="*/ 304 h 2368"/>
                  <a:gd name="T10" fmla="*/ 384 w 776"/>
                  <a:gd name="T11" fmla="*/ 352 h 2368"/>
                  <a:gd name="T12" fmla="*/ 288 w 776"/>
                  <a:gd name="T13" fmla="*/ 448 h 2368"/>
                  <a:gd name="T14" fmla="*/ 480 w 776"/>
                  <a:gd name="T15" fmla="*/ 496 h 2368"/>
                  <a:gd name="T16" fmla="*/ 384 w 776"/>
                  <a:gd name="T17" fmla="*/ 592 h 2368"/>
                  <a:gd name="T18" fmla="*/ 528 w 776"/>
                  <a:gd name="T19" fmla="*/ 640 h 2368"/>
                  <a:gd name="T20" fmla="*/ 480 w 776"/>
                  <a:gd name="T21" fmla="*/ 736 h 2368"/>
                  <a:gd name="T22" fmla="*/ 576 w 776"/>
                  <a:gd name="T23" fmla="*/ 832 h 2368"/>
                  <a:gd name="T24" fmla="*/ 576 w 776"/>
                  <a:gd name="T25" fmla="*/ 928 h 2368"/>
                  <a:gd name="T26" fmla="*/ 672 w 776"/>
                  <a:gd name="T27" fmla="*/ 1072 h 2368"/>
                  <a:gd name="T28" fmla="*/ 624 w 776"/>
                  <a:gd name="T29" fmla="*/ 1216 h 2368"/>
                  <a:gd name="T30" fmla="*/ 720 w 776"/>
                  <a:gd name="T31" fmla="*/ 1312 h 2368"/>
                  <a:gd name="T32" fmla="*/ 672 w 776"/>
                  <a:gd name="T33" fmla="*/ 1456 h 2368"/>
                  <a:gd name="T34" fmla="*/ 720 w 776"/>
                  <a:gd name="T35" fmla="*/ 1600 h 2368"/>
                  <a:gd name="T36" fmla="*/ 672 w 776"/>
                  <a:gd name="T37" fmla="*/ 1696 h 2368"/>
                  <a:gd name="T38" fmla="*/ 768 w 776"/>
                  <a:gd name="T39" fmla="*/ 1840 h 2368"/>
                  <a:gd name="T40" fmla="*/ 720 w 776"/>
                  <a:gd name="T41" fmla="*/ 1984 h 2368"/>
                  <a:gd name="T42" fmla="*/ 768 w 776"/>
                  <a:gd name="T43" fmla="*/ 2176 h 2368"/>
                  <a:gd name="T44" fmla="*/ 720 w 776"/>
                  <a:gd name="T45" fmla="*/ 2224 h 2368"/>
                  <a:gd name="T46" fmla="*/ 768 w 776"/>
                  <a:gd name="T47" fmla="*/ 2368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776"/>
                  <a:gd name="T73" fmla="*/ 0 h 2368"/>
                  <a:gd name="T74" fmla="*/ 776 w 776"/>
                  <a:gd name="T75" fmla="*/ 2368 h 2368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rgbClr val="33339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314" name="Arc 432"/>
              <p:cNvSpPr>
                <a:spLocks/>
              </p:cNvSpPr>
              <p:nvPr/>
            </p:nvSpPr>
            <p:spPr bwMode="hidden">
              <a:xfrm flipH="1">
                <a:off x="3144" y="319"/>
                <a:ext cx="996" cy="933"/>
              </a:xfrm>
              <a:custGeom>
                <a:avLst/>
                <a:gdLst>
                  <a:gd name="T0" fmla="*/ 0 w 36830"/>
                  <a:gd name="T1" fmla="*/ 263 h 22305"/>
                  <a:gd name="T2" fmla="*/ 996 w 36830"/>
                  <a:gd name="T3" fmla="*/ 933 h 22305"/>
                  <a:gd name="T4" fmla="*/ 412 w 36830"/>
                  <a:gd name="T5" fmla="*/ 904 h 22305"/>
                  <a:gd name="T6" fmla="*/ 0 60000 65536"/>
                  <a:gd name="T7" fmla="*/ 0 60000 65536"/>
                  <a:gd name="T8" fmla="*/ 0 60000 65536"/>
                  <a:gd name="T9" fmla="*/ 0 w 36830"/>
                  <a:gd name="T10" fmla="*/ 0 h 22305"/>
                  <a:gd name="T11" fmla="*/ 36830 w 36830"/>
                  <a:gd name="T12" fmla="*/ 22305 h 22305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36830" h="22305" fill="none" extrusionOk="0">
                    <a:moveTo>
                      <a:pt x="0" y="6283"/>
                    </a:moveTo>
                    <a:cubicBezTo>
                      <a:pt x="4047" y="2258"/>
                      <a:pt x="9522" y="-1"/>
                      <a:pt x="15230" y="0"/>
                    </a:cubicBezTo>
                    <a:cubicBezTo>
                      <a:pt x="27159" y="0"/>
                      <a:pt x="36830" y="9670"/>
                      <a:pt x="36830" y="21600"/>
                    </a:cubicBezTo>
                    <a:cubicBezTo>
                      <a:pt x="36830" y="21835"/>
                      <a:pt x="36826" y="22070"/>
                      <a:pt x="36818" y="22304"/>
                    </a:cubicBezTo>
                  </a:path>
                  <a:path w="36830" h="22305" stroke="0" extrusionOk="0">
                    <a:moveTo>
                      <a:pt x="0" y="6283"/>
                    </a:moveTo>
                    <a:cubicBezTo>
                      <a:pt x="4047" y="2258"/>
                      <a:pt x="9522" y="-1"/>
                      <a:pt x="15230" y="0"/>
                    </a:cubicBezTo>
                    <a:cubicBezTo>
                      <a:pt x="27159" y="0"/>
                      <a:pt x="36830" y="9670"/>
                      <a:pt x="36830" y="21600"/>
                    </a:cubicBezTo>
                    <a:cubicBezTo>
                      <a:pt x="36830" y="21835"/>
                      <a:pt x="36826" y="22070"/>
                      <a:pt x="36818" y="22304"/>
                    </a:cubicBezTo>
                    <a:lnTo>
                      <a:pt x="15230" y="21600"/>
                    </a:lnTo>
                    <a:close/>
                  </a:path>
                </a:pathLst>
              </a:custGeom>
              <a:noFill/>
              <a:ln w="9525">
                <a:solidFill>
                  <a:srgbClr val="99CC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315" name="Arc 433"/>
              <p:cNvSpPr>
                <a:spLocks/>
              </p:cNvSpPr>
              <p:nvPr/>
            </p:nvSpPr>
            <p:spPr bwMode="hidden">
              <a:xfrm flipH="1">
                <a:off x="3425" y="123"/>
                <a:ext cx="725" cy="903"/>
              </a:xfrm>
              <a:custGeom>
                <a:avLst/>
                <a:gdLst>
                  <a:gd name="T0" fmla="*/ 0 w 31881"/>
                  <a:gd name="T1" fmla="*/ 419 h 21600"/>
                  <a:gd name="T2" fmla="*/ 725 w 31881"/>
                  <a:gd name="T3" fmla="*/ 203 h 21600"/>
                  <a:gd name="T4" fmla="*/ 415 w 31881"/>
                  <a:gd name="T5" fmla="*/ 903 h 21600"/>
                  <a:gd name="T6" fmla="*/ 0 60000 65536"/>
                  <a:gd name="T7" fmla="*/ 0 60000 65536"/>
                  <a:gd name="T8" fmla="*/ 0 60000 65536"/>
                  <a:gd name="T9" fmla="*/ 0 w 31881"/>
                  <a:gd name="T10" fmla="*/ 0 h 21600"/>
                  <a:gd name="T11" fmla="*/ 31881 w 31881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31881" h="21600" fill="none" extrusionOk="0">
                    <a:moveTo>
                      <a:pt x="-1" y="10015"/>
                    </a:moveTo>
                    <a:cubicBezTo>
                      <a:pt x="3963" y="3778"/>
                      <a:pt x="10840" y="-1"/>
                      <a:pt x="18231" y="0"/>
                    </a:cubicBezTo>
                    <a:cubicBezTo>
                      <a:pt x="23204" y="0"/>
                      <a:pt x="28026" y="1716"/>
                      <a:pt x="31881" y="4859"/>
                    </a:cubicBezTo>
                  </a:path>
                  <a:path w="31881" h="21600" stroke="0" extrusionOk="0">
                    <a:moveTo>
                      <a:pt x="-1" y="10015"/>
                    </a:moveTo>
                    <a:cubicBezTo>
                      <a:pt x="3963" y="3778"/>
                      <a:pt x="10840" y="-1"/>
                      <a:pt x="18231" y="0"/>
                    </a:cubicBezTo>
                    <a:cubicBezTo>
                      <a:pt x="23204" y="0"/>
                      <a:pt x="28026" y="1716"/>
                      <a:pt x="31881" y="4859"/>
                    </a:cubicBezTo>
                    <a:lnTo>
                      <a:pt x="18231" y="21600"/>
                    </a:lnTo>
                    <a:close/>
                  </a:path>
                </a:pathLst>
              </a:custGeom>
              <a:noFill/>
              <a:ln w="9525">
                <a:solidFill>
                  <a:srgbClr val="BBE0E3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316" name="Arc 434"/>
              <p:cNvSpPr>
                <a:spLocks/>
              </p:cNvSpPr>
              <p:nvPr/>
            </p:nvSpPr>
            <p:spPr bwMode="hidden">
              <a:xfrm>
                <a:off x="4199" y="502"/>
                <a:ext cx="299" cy="904"/>
              </a:xfrm>
              <a:custGeom>
                <a:avLst/>
                <a:gdLst>
                  <a:gd name="T0" fmla="*/ 0 w 31146"/>
                  <a:gd name="T1" fmla="*/ 189 h 21600"/>
                  <a:gd name="T2" fmla="*/ 299 w 31146"/>
                  <a:gd name="T3" fmla="*/ 400 h 21600"/>
                  <a:gd name="T4" fmla="*/ 127 w 31146"/>
                  <a:gd name="T5" fmla="*/ 904 h 21600"/>
                  <a:gd name="T6" fmla="*/ 0 60000 65536"/>
                  <a:gd name="T7" fmla="*/ 0 60000 65536"/>
                  <a:gd name="T8" fmla="*/ 0 60000 65536"/>
                  <a:gd name="T9" fmla="*/ 0 w 31146"/>
                  <a:gd name="T10" fmla="*/ 0 h 21600"/>
                  <a:gd name="T11" fmla="*/ 31146 w 31146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31146" h="21600" fill="none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0409" y="0"/>
                      <a:pt x="27134" y="3585"/>
                      <a:pt x="31145" y="9561"/>
                    </a:cubicBezTo>
                  </a:path>
                  <a:path w="31146" h="21600" stroke="0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0409" y="0"/>
                      <a:pt x="27134" y="3585"/>
                      <a:pt x="31145" y="9561"/>
                    </a:cubicBezTo>
                    <a:lnTo>
                      <a:pt x="13212" y="21600"/>
                    </a:lnTo>
                    <a:close/>
                  </a:path>
                </a:pathLst>
              </a:custGeom>
              <a:noFill/>
              <a:ln w="9525">
                <a:solidFill>
                  <a:srgbClr val="33339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317" name="Freeform 435"/>
              <p:cNvSpPr>
                <a:spLocks/>
              </p:cNvSpPr>
              <p:nvPr/>
            </p:nvSpPr>
            <p:spPr bwMode="hidden">
              <a:xfrm flipH="1">
                <a:off x="3307" y="982"/>
                <a:ext cx="425" cy="597"/>
              </a:xfrm>
              <a:custGeom>
                <a:avLst/>
                <a:gdLst>
                  <a:gd name="T0" fmla="*/ 0 w 776"/>
                  <a:gd name="T1" fmla="*/ 64 h 2368"/>
                  <a:gd name="T2" fmla="*/ 240 w 776"/>
                  <a:gd name="T3" fmla="*/ 16 h 2368"/>
                  <a:gd name="T4" fmla="*/ 96 w 776"/>
                  <a:gd name="T5" fmla="*/ 160 h 2368"/>
                  <a:gd name="T6" fmla="*/ 336 w 776"/>
                  <a:gd name="T7" fmla="*/ 160 h 2368"/>
                  <a:gd name="T8" fmla="*/ 192 w 776"/>
                  <a:gd name="T9" fmla="*/ 304 h 2368"/>
                  <a:gd name="T10" fmla="*/ 384 w 776"/>
                  <a:gd name="T11" fmla="*/ 352 h 2368"/>
                  <a:gd name="T12" fmla="*/ 288 w 776"/>
                  <a:gd name="T13" fmla="*/ 448 h 2368"/>
                  <a:gd name="T14" fmla="*/ 480 w 776"/>
                  <a:gd name="T15" fmla="*/ 496 h 2368"/>
                  <a:gd name="T16" fmla="*/ 384 w 776"/>
                  <a:gd name="T17" fmla="*/ 592 h 2368"/>
                  <a:gd name="T18" fmla="*/ 528 w 776"/>
                  <a:gd name="T19" fmla="*/ 640 h 2368"/>
                  <a:gd name="T20" fmla="*/ 480 w 776"/>
                  <a:gd name="T21" fmla="*/ 736 h 2368"/>
                  <a:gd name="T22" fmla="*/ 576 w 776"/>
                  <a:gd name="T23" fmla="*/ 832 h 2368"/>
                  <a:gd name="T24" fmla="*/ 576 w 776"/>
                  <a:gd name="T25" fmla="*/ 928 h 2368"/>
                  <a:gd name="T26" fmla="*/ 672 w 776"/>
                  <a:gd name="T27" fmla="*/ 1072 h 2368"/>
                  <a:gd name="T28" fmla="*/ 624 w 776"/>
                  <a:gd name="T29" fmla="*/ 1216 h 2368"/>
                  <a:gd name="T30" fmla="*/ 720 w 776"/>
                  <a:gd name="T31" fmla="*/ 1312 h 2368"/>
                  <a:gd name="T32" fmla="*/ 672 w 776"/>
                  <a:gd name="T33" fmla="*/ 1456 h 2368"/>
                  <a:gd name="T34" fmla="*/ 720 w 776"/>
                  <a:gd name="T35" fmla="*/ 1600 h 2368"/>
                  <a:gd name="T36" fmla="*/ 672 w 776"/>
                  <a:gd name="T37" fmla="*/ 1696 h 2368"/>
                  <a:gd name="T38" fmla="*/ 768 w 776"/>
                  <a:gd name="T39" fmla="*/ 1840 h 2368"/>
                  <a:gd name="T40" fmla="*/ 720 w 776"/>
                  <a:gd name="T41" fmla="*/ 1984 h 2368"/>
                  <a:gd name="T42" fmla="*/ 768 w 776"/>
                  <a:gd name="T43" fmla="*/ 2176 h 2368"/>
                  <a:gd name="T44" fmla="*/ 720 w 776"/>
                  <a:gd name="T45" fmla="*/ 2224 h 2368"/>
                  <a:gd name="T46" fmla="*/ 768 w 776"/>
                  <a:gd name="T47" fmla="*/ 2368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776"/>
                  <a:gd name="T73" fmla="*/ 0 h 2368"/>
                  <a:gd name="T74" fmla="*/ 776 w 776"/>
                  <a:gd name="T75" fmla="*/ 2368 h 2368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rgbClr val="99CC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318" name="Freeform 436"/>
              <p:cNvSpPr>
                <a:spLocks/>
              </p:cNvSpPr>
              <p:nvPr/>
            </p:nvSpPr>
            <p:spPr bwMode="hidden">
              <a:xfrm flipH="1">
                <a:off x="3507" y="350"/>
                <a:ext cx="273" cy="598"/>
              </a:xfrm>
              <a:custGeom>
                <a:avLst/>
                <a:gdLst>
                  <a:gd name="T0" fmla="*/ 0 w 776"/>
                  <a:gd name="T1" fmla="*/ 64 h 2368"/>
                  <a:gd name="T2" fmla="*/ 240 w 776"/>
                  <a:gd name="T3" fmla="*/ 16 h 2368"/>
                  <a:gd name="T4" fmla="*/ 96 w 776"/>
                  <a:gd name="T5" fmla="*/ 160 h 2368"/>
                  <a:gd name="T6" fmla="*/ 336 w 776"/>
                  <a:gd name="T7" fmla="*/ 160 h 2368"/>
                  <a:gd name="T8" fmla="*/ 192 w 776"/>
                  <a:gd name="T9" fmla="*/ 304 h 2368"/>
                  <a:gd name="T10" fmla="*/ 384 w 776"/>
                  <a:gd name="T11" fmla="*/ 352 h 2368"/>
                  <a:gd name="T12" fmla="*/ 288 w 776"/>
                  <a:gd name="T13" fmla="*/ 448 h 2368"/>
                  <a:gd name="T14" fmla="*/ 480 w 776"/>
                  <a:gd name="T15" fmla="*/ 496 h 2368"/>
                  <a:gd name="T16" fmla="*/ 384 w 776"/>
                  <a:gd name="T17" fmla="*/ 592 h 2368"/>
                  <a:gd name="T18" fmla="*/ 528 w 776"/>
                  <a:gd name="T19" fmla="*/ 640 h 2368"/>
                  <a:gd name="T20" fmla="*/ 480 w 776"/>
                  <a:gd name="T21" fmla="*/ 736 h 2368"/>
                  <a:gd name="T22" fmla="*/ 576 w 776"/>
                  <a:gd name="T23" fmla="*/ 832 h 2368"/>
                  <a:gd name="T24" fmla="*/ 576 w 776"/>
                  <a:gd name="T25" fmla="*/ 928 h 2368"/>
                  <a:gd name="T26" fmla="*/ 672 w 776"/>
                  <a:gd name="T27" fmla="*/ 1072 h 2368"/>
                  <a:gd name="T28" fmla="*/ 624 w 776"/>
                  <a:gd name="T29" fmla="*/ 1216 h 2368"/>
                  <a:gd name="T30" fmla="*/ 720 w 776"/>
                  <a:gd name="T31" fmla="*/ 1312 h 2368"/>
                  <a:gd name="T32" fmla="*/ 672 w 776"/>
                  <a:gd name="T33" fmla="*/ 1456 h 2368"/>
                  <a:gd name="T34" fmla="*/ 720 w 776"/>
                  <a:gd name="T35" fmla="*/ 1600 h 2368"/>
                  <a:gd name="T36" fmla="*/ 672 w 776"/>
                  <a:gd name="T37" fmla="*/ 1696 h 2368"/>
                  <a:gd name="T38" fmla="*/ 768 w 776"/>
                  <a:gd name="T39" fmla="*/ 1840 h 2368"/>
                  <a:gd name="T40" fmla="*/ 720 w 776"/>
                  <a:gd name="T41" fmla="*/ 1984 h 2368"/>
                  <a:gd name="T42" fmla="*/ 768 w 776"/>
                  <a:gd name="T43" fmla="*/ 2176 h 2368"/>
                  <a:gd name="T44" fmla="*/ 720 w 776"/>
                  <a:gd name="T45" fmla="*/ 2224 h 2368"/>
                  <a:gd name="T46" fmla="*/ 768 w 776"/>
                  <a:gd name="T47" fmla="*/ 2368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776"/>
                  <a:gd name="T73" fmla="*/ 0 h 2368"/>
                  <a:gd name="T74" fmla="*/ 776 w 776"/>
                  <a:gd name="T75" fmla="*/ 2368 h 2368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rgbClr val="99CC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319" name="Freeform 437"/>
              <p:cNvSpPr>
                <a:spLocks/>
              </p:cNvSpPr>
              <p:nvPr/>
            </p:nvSpPr>
            <p:spPr bwMode="hidden">
              <a:xfrm flipH="1">
                <a:off x="3821" y="172"/>
                <a:ext cx="164" cy="597"/>
              </a:xfrm>
              <a:custGeom>
                <a:avLst/>
                <a:gdLst>
                  <a:gd name="T0" fmla="*/ 0 w 776"/>
                  <a:gd name="T1" fmla="*/ 64 h 2368"/>
                  <a:gd name="T2" fmla="*/ 240 w 776"/>
                  <a:gd name="T3" fmla="*/ 16 h 2368"/>
                  <a:gd name="T4" fmla="*/ 96 w 776"/>
                  <a:gd name="T5" fmla="*/ 160 h 2368"/>
                  <a:gd name="T6" fmla="*/ 336 w 776"/>
                  <a:gd name="T7" fmla="*/ 160 h 2368"/>
                  <a:gd name="T8" fmla="*/ 192 w 776"/>
                  <a:gd name="T9" fmla="*/ 304 h 2368"/>
                  <a:gd name="T10" fmla="*/ 384 w 776"/>
                  <a:gd name="T11" fmla="*/ 352 h 2368"/>
                  <a:gd name="T12" fmla="*/ 288 w 776"/>
                  <a:gd name="T13" fmla="*/ 448 h 2368"/>
                  <a:gd name="T14" fmla="*/ 480 w 776"/>
                  <a:gd name="T15" fmla="*/ 496 h 2368"/>
                  <a:gd name="T16" fmla="*/ 384 w 776"/>
                  <a:gd name="T17" fmla="*/ 592 h 2368"/>
                  <a:gd name="T18" fmla="*/ 528 w 776"/>
                  <a:gd name="T19" fmla="*/ 640 h 2368"/>
                  <a:gd name="T20" fmla="*/ 480 w 776"/>
                  <a:gd name="T21" fmla="*/ 736 h 2368"/>
                  <a:gd name="T22" fmla="*/ 576 w 776"/>
                  <a:gd name="T23" fmla="*/ 832 h 2368"/>
                  <a:gd name="T24" fmla="*/ 576 w 776"/>
                  <a:gd name="T25" fmla="*/ 928 h 2368"/>
                  <a:gd name="T26" fmla="*/ 672 w 776"/>
                  <a:gd name="T27" fmla="*/ 1072 h 2368"/>
                  <a:gd name="T28" fmla="*/ 624 w 776"/>
                  <a:gd name="T29" fmla="*/ 1216 h 2368"/>
                  <a:gd name="T30" fmla="*/ 720 w 776"/>
                  <a:gd name="T31" fmla="*/ 1312 h 2368"/>
                  <a:gd name="T32" fmla="*/ 672 w 776"/>
                  <a:gd name="T33" fmla="*/ 1456 h 2368"/>
                  <a:gd name="T34" fmla="*/ 720 w 776"/>
                  <a:gd name="T35" fmla="*/ 1600 h 2368"/>
                  <a:gd name="T36" fmla="*/ 672 w 776"/>
                  <a:gd name="T37" fmla="*/ 1696 h 2368"/>
                  <a:gd name="T38" fmla="*/ 768 w 776"/>
                  <a:gd name="T39" fmla="*/ 1840 h 2368"/>
                  <a:gd name="T40" fmla="*/ 720 w 776"/>
                  <a:gd name="T41" fmla="*/ 1984 h 2368"/>
                  <a:gd name="T42" fmla="*/ 768 w 776"/>
                  <a:gd name="T43" fmla="*/ 2176 h 2368"/>
                  <a:gd name="T44" fmla="*/ 720 w 776"/>
                  <a:gd name="T45" fmla="*/ 2224 h 2368"/>
                  <a:gd name="T46" fmla="*/ 768 w 776"/>
                  <a:gd name="T47" fmla="*/ 2368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776"/>
                  <a:gd name="T73" fmla="*/ 0 h 2368"/>
                  <a:gd name="T74" fmla="*/ 776 w 776"/>
                  <a:gd name="T75" fmla="*/ 2368 h 2368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rgbClr val="99CC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320" name="Freeform 438"/>
              <p:cNvSpPr>
                <a:spLocks/>
              </p:cNvSpPr>
              <p:nvPr/>
            </p:nvSpPr>
            <p:spPr bwMode="hidden">
              <a:xfrm>
                <a:off x="4841" y="894"/>
                <a:ext cx="395" cy="628"/>
              </a:xfrm>
              <a:custGeom>
                <a:avLst/>
                <a:gdLst>
                  <a:gd name="T0" fmla="*/ 0 w 776"/>
                  <a:gd name="T1" fmla="*/ 64 h 2368"/>
                  <a:gd name="T2" fmla="*/ 240 w 776"/>
                  <a:gd name="T3" fmla="*/ 16 h 2368"/>
                  <a:gd name="T4" fmla="*/ 96 w 776"/>
                  <a:gd name="T5" fmla="*/ 160 h 2368"/>
                  <a:gd name="T6" fmla="*/ 336 w 776"/>
                  <a:gd name="T7" fmla="*/ 160 h 2368"/>
                  <a:gd name="T8" fmla="*/ 192 w 776"/>
                  <a:gd name="T9" fmla="*/ 304 h 2368"/>
                  <a:gd name="T10" fmla="*/ 384 w 776"/>
                  <a:gd name="T11" fmla="*/ 352 h 2368"/>
                  <a:gd name="T12" fmla="*/ 288 w 776"/>
                  <a:gd name="T13" fmla="*/ 448 h 2368"/>
                  <a:gd name="T14" fmla="*/ 480 w 776"/>
                  <a:gd name="T15" fmla="*/ 496 h 2368"/>
                  <a:gd name="T16" fmla="*/ 384 w 776"/>
                  <a:gd name="T17" fmla="*/ 592 h 2368"/>
                  <a:gd name="T18" fmla="*/ 528 w 776"/>
                  <a:gd name="T19" fmla="*/ 640 h 2368"/>
                  <a:gd name="T20" fmla="*/ 480 w 776"/>
                  <a:gd name="T21" fmla="*/ 736 h 2368"/>
                  <a:gd name="T22" fmla="*/ 576 w 776"/>
                  <a:gd name="T23" fmla="*/ 832 h 2368"/>
                  <a:gd name="T24" fmla="*/ 576 w 776"/>
                  <a:gd name="T25" fmla="*/ 928 h 2368"/>
                  <a:gd name="T26" fmla="*/ 672 w 776"/>
                  <a:gd name="T27" fmla="*/ 1072 h 2368"/>
                  <a:gd name="T28" fmla="*/ 624 w 776"/>
                  <a:gd name="T29" fmla="*/ 1216 h 2368"/>
                  <a:gd name="T30" fmla="*/ 720 w 776"/>
                  <a:gd name="T31" fmla="*/ 1312 h 2368"/>
                  <a:gd name="T32" fmla="*/ 672 w 776"/>
                  <a:gd name="T33" fmla="*/ 1456 h 2368"/>
                  <a:gd name="T34" fmla="*/ 720 w 776"/>
                  <a:gd name="T35" fmla="*/ 1600 h 2368"/>
                  <a:gd name="T36" fmla="*/ 672 w 776"/>
                  <a:gd name="T37" fmla="*/ 1696 h 2368"/>
                  <a:gd name="T38" fmla="*/ 768 w 776"/>
                  <a:gd name="T39" fmla="*/ 1840 h 2368"/>
                  <a:gd name="T40" fmla="*/ 720 w 776"/>
                  <a:gd name="T41" fmla="*/ 1984 h 2368"/>
                  <a:gd name="T42" fmla="*/ 768 w 776"/>
                  <a:gd name="T43" fmla="*/ 2176 h 2368"/>
                  <a:gd name="T44" fmla="*/ 720 w 776"/>
                  <a:gd name="T45" fmla="*/ 2224 h 2368"/>
                  <a:gd name="T46" fmla="*/ 768 w 776"/>
                  <a:gd name="T47" fmla="*/ 2368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776"/>
                  <a:gd name="T73" fmla="*/ 0 h 2368"/>
                  <a:gd name="T74" fmla="*/ 776 w 776"/>
                  <a:gd name="T75" fmla="*/ 2368 h 2368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rgbClr val="BBE0E3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321" name="Freeform 439"/>
              <p:cNvSpPr>
                <a:spLocks/>
              </p:cNvSpPr>
              <p:nvPr/>
            </p:nvSpPr>
            <p:spPr bwMode="hidden">
              <a:xfrm>
                <a:off x="4636" y="576"/>
                <a:ext cx="595" cy="419"/>
              </a:xfrm>
              <a:custGeom>
                <a:avLst/>
                <a:gdLst>
                  <a:gd name="T0" fmla="*/ 0 w 776"/>
                  <a:gd name="T1" fmla="*/ 64 h 2368"/>
                  <a:gd name="T2" fmla="*/ 240 w 776"/>
                  <a:gd name="T3" fmla="*/ 16 h 2368"/>
                  <a:gd name="T4" fmla="*/ 96 w 776"/>
                  <a:gd name="T5" fmla="*/ 160 h 2368"/>
                  <a:gd name="T6" fmla="*/ 336 w 776"/>
                  <a:gd name="T7" fmla="*/ 160 h 2368"/>
                  <a:gd name="T8" fmla="*/ 192 w 776"/>
                  <a:gd name="T9" fmla="*/ 304 h 2368"/>
                  <a:gd name="T10" fmla="*/ 384 w 776"/>
                  <a:gd name="T11" fmla="*/ 352 h 2368"/>
                  <a:gd name="T12" fmla="*/ 288 w 776"/>
                  <a:gd name="T13" fmla="*/ 448 h 2368"/>
                  <a:gd name="T14" fmla="*/ 480 w 776"/>
                  <a:gd name="T15" fmla="*/ 496 h 2368"/>
                  <a:gd name="T16" fmla="*/ 384 w 776"/>
                  <a:gd name="T17" fmla="*/ 592 h 2368"/>
                  <a:gd name="T18" fmla="*/ 528 w 776"/>
                  <a:gd name="T19" fmla="*/ 640 h 2368"/>
                  <a:gd name="T20" fmla="*/ 480 w 776"/>
                  <a:gd name="T21" fmla="*/ 736 h 2368"/>
                  <a:gd name="T22" fmla="*/ 576 w 776"/>
                  <a:gd name="T23" fmla="*/ 832 h 2368"/>
                  <a:gd name="T24" fmla="*/ 576 w 776"/>
                  <a:gd name="T25" fmla="*/ 928 h 2368"/>
                  <a:gd name="T26" fmla="*/ 672 w 776"/>
                  <a:gd name="T27" fmla="*/ 1072 h 2368"/>
                  <a:gd name="T28" fmla="*/ 624 w 776"/>
                  <a:gd name="T29" fmla="*/ 1216 h 2368"/>
                  <a:gd name="T30" fmla="*/ 720 w 776"/>
                  <a:gd name="T31" fmla="*/ 1312 h 2368"/>
                  <a:gd name="T32" fmla="*/ 672 w 776"/>
                  <a:gd name="T33" fmla="*/ 1456 h 2368"/>
                  <a:gd name="T34" fmla="*/ 720 w 776"/>
                  <a:gd name="T35" fmla="*/ 1600 h 2368"/>
                  <a:gd name="T36" fmla="*/ 672 w 776"/>
                  <a:gd name="T37" fmla="*/ 1696 h 2368"/>
                  <a:gd name="T38" fmla="*/ 768 w 776"/>
                  <a:gd name="T39" fmla="*/ 1840 h 2368"/>
                  <a:gd name="T40" fmla="*/ 720 w 776"/>
                  <a:gd name="T41" fmla="*/ 1984 h 2368"/>
                  <a:gd name="T42" fmla="*/ 768 w 776"/>
                  <a:gd name="T43" fmla="*/ 2176 h 2368"/>
                  <a:gd name="T44" fmla="*/ 720 w 776"/>
                  <a:gd name="T45" fmla="*/ 2224 h 2368"/>
                  <a:gd name="T46" fmla="*/ 768 w 776"/>
                  <a:gd name="T47" fmla="*/ 2368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776"/>
                  <a:gd name="T73" fmla="*/ 0 h 2368"/>
                  <a:gd name="T74" fmla="*/ 776 w 776"/>
                  <a:gd name="T75" fmla="*/ 2368 h 2368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rgbClr val="99CC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322" name="Freeform 440"/>
              <p:cNvSpPr>
                <a:spLocks/>
              </p:cNvSpPr>
              <p:nvPr/>
            </p:nvSpPr>
            <p:spPr bwMode="hidden">
              <a:xfrm>
                <a:off x="4658" y="132"/>
                <a:ext cx="260" cy="562"/>
              </a:xfrm>
              <a:custGeom>
                <a:avLst/>
                <a:gdLst>
                  <a:gd name="T0" fmla="*/ 0 w 776"/>
                  <a:gd name="T1" fmla="*/ 64 h 2368"/>
                  <a:gd name="T2" fmla="*/ 240 w 776"/>
                  <a:gd name="T3" fmla="*/ 16 h 2368"/>
                  <a:gd name="T4" fmla="*/ 96 w 776"/>
                  <a:gd name="T5" fmla="*/ 160 h 2368"/>
                  <a:gd name="T6" fmla="*/ 336 w 776"/>
                  <a:gd name="T7" fmla="*/ 160 h 2368"/>
                  <a:gd name="T8" fmla="*/ 192 w 776"/>
                  <a:gd name="T9" fmla="*/ 304 h 2368"/>
                  <a:gd name="T10" fmla="*/ 384 w 776"/>
                  <a:gd name="T11" fmla="*/ 352 h 2368"/>
                  <a:gd name="T12" fmla="*/ 288 w 776"/>
                  <a:gd name="T13" fmla="*/ 448 h 2368"/>
                  <a:gd name="T14" fmla="*/ 480 w 776"/>
                  <a:gd name="T15" fmla="*/ 496 h 2368"/>
                  <a:gd name="T16" fmla="*/ 384 w 776"/>
                  <a:gd name="T17" fmla="*/ 592 h 2368"/>
                  <a:gd name="T18" fmla="*/ 528 w 776"/>
                  <a:gd name="T19" fmla="*/ 640 h 2368"/>
                  <a:gd name="T20" fmla="*/ 480 w 776"/>
                  <a:gd name="T21" fmla="*/ 736 h 2368"/>
                  <a:gd name="T22" fmla="*/ 576 w 776"/>
                  <a:gd name="T23" fmla="*/ 832 h 2368"/>
                  <a:gd name="T24" fmla="*/ 576 w 776"/>
                  <a:gd name="T25" fmla="*/ 928 h 2368"/>
                  <a:gd name="T26" fmla="*/ 672 w 776"/>
                  <a:gd name="T27" fmla="*/ 1072 h 2368"/>
                  <a:gd name="T28" fmla="*/ 624 w 776"/>
                  <a:gd name="T29" fmla="*/ 1216 h 2368"/>
                  <a:gd name="T30" fmla="*/ 720 w 776"/>
                  <a:gd name="T31" fmla="*/ 1312 h 2368"/>
                  <a:gd name="T32" fmla="*/ 672 w 776"/>
                  <a:gd name="T33" fmla="*/ 1456 h 2368"/>
                  <a:gd name="T34" fmla="*/ 720 w 776"/>
                  <a:gd name="T35" fmla="*/ 1600 h 2368"/>
                  <a:gd name="T36" fmla="*/ 672 w 776"/>
                  <a:gd name="T37" fmla="*/ 1696 h 2368"/>
                  <a:gd name="T38" fmla="*/ 768 w 776"/>
                  <a:gd name="T39" fmla="*/ 1840 h 2368"/>
                  <a:gd name="T40" fmla="*/ 720 w 776"/>
                  <a:gd name="T41" fmla="*/ 1984 h 2368"/>
                  <a:gd name="T42" fmla="*/ 768 w 776"/>
                  <a:gd name="T43" fmla="*/ 2176 h 2368"/>
                  <a:gd name="T44" fmla="*/ 720 w 776"/>
                  <a:gd name="T45" fmla="*/ 2224 h 2368"/>
                  <a:gd name="T46" fmla="*/ 768 w 776"/>
                  <a:gd name="T47" fmla="*/ 2368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776"/>
                  <a:gd name="T73" fmla="*/ 0 h 2368"/>
                  <a:gd name="T74" fmla="*/ 776 w 776"/>
                  <a:gd name="T75" fmla="*/ 2368 h 2368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rgbClr val="99CC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323" name="Freeform 441"/>
              <p:cNvSpPr>
                <a:spLocks/>
              </p:cNvSpPr>
              <p:nvPr/>
            </p:nvSpPr>
            <p:spPr bwMode="hidden">
              <a:xfrm rot="-1346631">
                <a:off x="4401" y="599"/>
                <a:ext cx="174" cy="329"/>
              </a:xfrm>
              <a:custGeom>
                <a:avLst/>
                <a:gdLst>
                  <a:gd name="T0" fmla="*/ 0 w 776"/>
                  <a:gd name="T1" fmla="*/ 64 h 2368"/>
                  <a:gd name="T2" fmla="*/ 240 w 776"/>
                  <a:gd name="T3" fmla="*/ 16 h 2368"/>
                  <a:gd name="T4" fmla="*/ 96 w 776"/>
                  <a:gd name="T5" fmla="*/ 160 h 2368"/>
                  <a:gd name="T6" fmla="*/ 336 w 776"/>
                  <a:gd name="T7" fmla="*/ 160 h 2368"/>
                  <a:gd name="T8" fmla="*/ 192 w 776"/>
                  <a:gd name="T9" fmla="*/ 304 h 2368"/>
                  <a:gd name="T10" fmla="*/ 384 w 776"/>
                  <a:gd name="T11" fmla="*/ 352 h 2368"/>
                  <a:gd name="T12" fmla="*/ 288 w 776"/>
                  <a:gd name="T13" fmla="*/ 448 h 2368"/>
                  <a:gd name="T14" fmla="*/ 480 w 776"/>
                  <a:gd name="T15" fmla="*/ 496 h 2368"/>
                  <a:gd name="T16" fmla="*/ 384 w 776"/>
                  <a:gd name="T17" fmla="*/ 592 h 2368"/>
                  <a:gd name="T18" fmla="*/ 528 w 776"/>
                  <a:gd name="T19" fmla="*/ 640 h 2368"/>
                  <a:gd name="T20" fmla="*/ 480 w 776"/>
                  <a:gd name="T21" fmla="*/ 736 h 2368"/>
                  <a:gd name="T22" fmla="*/ 576 w 776"/>
                  <a:gd name="T23" fmla="*/ 832 h 2368"/>
                  <a:gd name="T24" fmla="*/ 576 w 776"/>
                  <a:gd name="T25" fmla="*/ 928 h 2368"/>
                  <a:gd name="T26" fmla="*/ 672 w 776"/>
                  <a:gd name="T27" fmla="*/ 1072 h 2368"/>
                  <a:gd name="T28" fmla="*/ 624 w 776"/>
                  <a:gd name="T29" fmla="*/ 1216 h 2368"/>
                  <a:gd name="T30" fmla="*/ 720 w 776"/>
                  <a:gd name="T31" fmla="*/ 1312 h 2368"/>
                  <a:gd name="T32" fmla="*/ 672 w 776"/>
                  <a:gd name="T33" fmla="*/ 1456 h 2368"/>
                  <a:gd name="T34" fmla="*/ 720 w 776"/>
                  <a:gd name="T35" fmla="*/ 1600 h 2368"/>
                  <a:gd name="T36" fmla="*/ 672 w 776"/>
                  <a:gd name="T37" fmla="*/ 1696 h 2368"/>
                  <a:gd name="T38" fmla="*/ 768 w 776"/>
                  <a:gd name="T39" fmla="*/ 1840 h 2368"/>
                  <a:gd name="T40" fmla="*/ 720 w 776"/>
                  <a:gd name="T41" fmla="*/ 1984 h 2368"/>
                  <a:gd name="T42" fmla="*/ 768 w 776"/>
                  <a:gd name="T43" fmla="*/ 2176 h 2368"/>
                  <a:gd name="T44" fmla="*/ 720 w 776"/>
                  <a:gd name="T45" fmla="*/ 2224 h 2368"/>
                  <a:gd name="T46" fmla="*/ 768 w 776"/>
                  <a:gd name="T47" fmla="*/ 2368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776"/>
                  <a:gd name="T73" fmla="*/ 0 h 2368"/>
                  <a:gd name="T74" fmla="*/ 776 w 776"/>
                  <a:gd name="T75" fmla="*/ 2368 h 2368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rgbClr val="33339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324" name="Freeform 442"/>
              <p:cNvSpPr>
                <a:spLocks/>
              </p:cNvSpPr>
              <p:nvPr/>
            </p:nvSpPr>
            <p:spPr bwMode="hidden">
              <a:xfrm rot="1346631" flipH="1">
                <a:off x="3783" y="590"/>
                <a:ext cx="173" cy="329"/>
              </a:xfrm>
              <a:custGeom>
                <a:avLst/>
                <a:gdLst>
                  <a:gd name="T0" fmla="*/ 0 w 776"/>
                  <a:gd name="T1" fmla="*/ 64 h 2368"/>
                  <a:gd name="T2" fmla="*/ 240 w 776"/>
                  <a:gd name="T3" fmla="*/ 16 h 2368"/>
                  <a:gd name="T4" fmla="*/ 96 w 776"/>
                  <a:gd name="T5" fmla="*/ 160 h 2368"/>
                  <a:gd name="T6" fmla="*/ 336 w 776"/>
                  <a:gd name="T7" fmla="*/ 160 h 2368"/>
                  <a:gd name="T8" fmla="*/ 192 w 776"/>
                  <a:gd name="T9" fmla="*/ 304 h 2368"/>
                  <a:gd name="T10" fmla="*/ 384 w 776"/>
                  <a:gd name="T11" fmla="*/ 352 h 2368"/>
                  <a:gd name="T12" fmla="*/ 288 w 776"/>
                  <a:gd name="T13" fmla="*/ 448 h 2368"/>
                  <a:gd name="T14" fmla="*/ 480 w 776"/>
                  <a:gd name="T15" fmla="*/ 496 h 2368"/>
                  <a:gd name="T16" fmla="*/ 384 w 776"/>
                  <a:gd name="T17" fmla="*/ 592 h 2368"/>
                  <a:gd name="T18" fmla="*/ 528 w 776"/>
                  <a:gd name="T19" fmla="*/ 640 h 2368"/>
                  <a:gd name="T20" fmla="*/ 480 w 776"/>
                  <a:gd name="T21" fmla="*/ 736 h 2368"/>
                  <a:gd name="T22" fmla="*/ 576 w 776"/>
                  <a:gd name="T23" fmla="*/ 832 h 2368"/>
                  <a:gd name="T24" fmla="*/ 576 w 776"/>
                  <a:gd name="T25" fmla="*/ 928 h 2368"/>
                  <a:gd name="T26" fmla="*/ 672 w 776"/>
                  <a:gd name="T27" fmla="*/ 1072 h 2368"/>
                  <a:gd name="T28" fmla="*/ 624 w 776"/>
                  <a:gd name="T29" fmla="*/ 1216 h 2368"/>
                  <a:gd name="T30" fmla="*/ 720 w 776"/>
                  <a:gd name="T31" fmla="*/ 1312 h 2368"/>
                  <a:gd name="T32" fmla="*/ 672 w 776"/>
                  <a:gd name="T33" fmla="*/ 1456 h 2368"/>
                  <a:gd name="T34" fmla="*/ 720 w 776"/>
                  <a:gd name="T35" fmla="*/ 1600 h 2368"/>
                  <a:gd name="T36" fmla="*/ 672 w 776"/>
                  <a:gd name="T37" fmla="*/ 1696 h 2368"/>
                  <a:gd name="T38" fmla="*/ 768 w 776"/>
                  <a:gd name="T39" fmla="*/ 1840 h 2368"/>
                  <a:gd name="T40" fmla="*/ 720 w 776"/>
                  <a:gd name="T41" fmla="*/ 1984 h 2368"/>
                  <a:gd name="T42" fmla="*/ 768 w 776"/>
                  <a:gd name="T43" fmla="*/ 2176 h 2368"/>
                  <a:gd name="T44" fmla="*/ 720 w 776"/>
                  <a:gd name="T45" fmla="*/ 2224 h 2368"/>
                  <a:gd name="T46" fmla="*/ 768 w 776"/>
                  <a:gd name="T47" fmla="*/ 2368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776"/>
                  <a:gd name="T73" fmla="*/ 0 h 2368"/>
                  <a:gd name="T74" fmla="*/ 776 w 776"/>
                  <a:gd name="T75" fmla="*/ 2368 h 2368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rgbClr val="33339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kern="0">
                  <a:solidFill>
                    <a:sysClr val="windowText" lastClr="000000"/>
                  </a:solidFill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6561822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Click="0">
        <p:dissolve/>
      </p:transition>
    </mc:Choice>
    <mc:Fallback xmlns="">
      <p:transition spd="slow" advClick="0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00"/>
                            </p:stCondLst>
                            <p:childTnLst>
                              <p:par>
                                <p:cTn id="44" presetID="23" presetClass="entr" presetSubtype="16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2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2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2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2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2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500"/>
                            </p:stCondLst>
                            <p:childTnLst>
                              <p:par>
                                <p:cTn id="63" presetID="23" presetClass="entr" presetSubtype="16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2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2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2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2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2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2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500"/>
                            </p:stCondLst>
                            <p:childTnLst>
                              <p:par>
                                <p:cTn id="82" presetID="23" presetClass="entr" presetSubtype="16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1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1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13" descr="Picturechim1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0400" y="838200"/>
            <a:ext cx="1600200" cy="1133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19" name="Picture 3" descr="19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781800"/>
          </a:xfrm>
          <a:prstGeom prst="rect">
            <a:avLst/>
          </a:prstGeom>
          <a:solidFill>
            <a:srgbClr val="FFFFFF"/>
          </a:solidFill>
          <a:ln w="9525">
            <a:solidFill>
              <a:srgbClr val="0066FF"/>
            </a:solidFill>
            <a:miter lim="800000"/>
            <a:headEnd/>
            <a:tailEnd/>
          </a:ln>
        </p:spPr>
      </p:pic>
      <p:pic>
        <p:nvPicPr>
          <p:cNvPr id="9220" name="Picture 5" descr="22fcc3b1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648200"/>
            <a:ext cx="1785938" cy="220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1" name="Picture 7" descr="e8171590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7600" y="76200"/>
            <a:ext cx="1676400" cy="274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2" name="Picture 9" descr="aardbei2"/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2400"/>
            <a:ext cx="2362200" cy="175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3" name="Picture 10" descr="druif5"/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77147" y="4905148"/>
            <a:ext cx="1600200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27" name="Text Box 16"/>
          <p:cNvSpPr txBox="1">
            <a:spLocks noChangeArrowheads="1"/>
          </p:cNvSpPr>
          <p:nvPr/>
        </p:nvSpPr>
        <p:spPr bwMode="auto">
          <a:xfrm>
            <a:off x="1447800" y="3200400"/>
            <a:ext cx="25908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228" name="Text Box 17"/>
          <p:cNvSpPr txBox="1">
            <a:spLocks noChangeArrowheads="1"/>
          </p:cNvSpPr>
          <p:nvPr/>
        </p:nvSpPr>
        <p:spPr bwMode="auto">
          <a:xfrm>
            <a:off x="1600200" y="3200400"/>
            <a:ext cx="3048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1981200" y="1439882"/>
            <a:ext cx="693420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Tx/>
              <a:buAutoNum type="romanUcPeriod" startAt="2"/>
              <a:defRPr/>
            </a:pPr>
            <a:r>
              <a:rPr lang="en-US" sz="2800" kern="0" dirty="0" err="1">
                <a:solidFill>
                  <a:sysClr val="windowText" lastClr="000000"/>
                </a:solidFill>
              </a:rPr>
              <a:t>Chuẩn</a:t>
            </a:r>
            <a:r>
              <a:rPr lang="en-US" sz="2800" kern="0" dirty="0">
                <a:solidFill>
                  <a:sysClr val="windowText" lastClr="000000"/>
                </a:solidFill>
              </a:rPr>
              <a:t> </a:t>
            </a:r>
            <a:r>
              <a:rPr lang="en-US" sz="2800" kern="0" dirty="0" err="1">
                <a:solidFill>
                  <a:sysClr val="windowText" lastClr="000000"/>
                </a:solidFill>
              </a:rPr>
              <a:t>bị</a:t>
            </a:r>
            <a:endParaRPr lang="en-US" sz="2800" kern="0" dirty="0">
              <a:solidFill>
                <a:sysClr val="windowText" lastClr="000000"/>
              </a:solidFill>
            </a:endParaRPr>
          </a:p>
          <a:p>
            <a:pPr marL="514350" indent="-514350">
              <a:buFont typeface="+mj-lt"/>
              <a:buAutoNum type="arabicPeriod"/>
              <a:defRPr/>
            </a:pPr>
            <a:r>
              <a:rPr lang="en-US" sz="2800" kern="0" dirty="0" err="1">
                <a:solidFill>
                  <a:sysClr val="windowText" lastClr="000000"/>
                </a:solidFill>
              </a:rPr>
              <a:t>Đồ</a:t>
            </a:r>
            <a:r>
              <a:rPr lang="en-US" sz="2800" kern="0" dirty="0">
                <a:solidFill>
                  <a:sysClr val="windowText" lastClr="000000"/>
                </a:solidFill>
              </a:rPr>
              <a:t> </a:t>
            </a:r>
            <a:r>
              <a:rPr lang="en-US" sz="2800" kern="0" dirty="0" err="1">
                <a:solidFill>
                  <a:sysClr val="windowText" lastClr="000000"/>
                </a:solidFill>
              </a:rPr>
              <a:t>dùng</a:t>
            </a:r>
            <a:r>
              <a:rPr lang="en-US" sz="2800" kern="0" dirty="0">
                <a:solidFill>
                  <a:sysClr val="windowText" lastClr="000000"/>
                </a:solidFill>
              </a:rPr>
              <a:t> </a:t>
            </a:r>
            <a:r>
              <a:rPr lang="en-US" sz="2800" kern="0" dirty="0" err="1">
                <a:solidFill>
                  <a:sysClr val="windowText" lastClr="000000"/>
                </a:solidFill>
              </a:rPr>
              <a:t>của</a:t>
            </a:r>
            <a:r>
              <a:rPr lang="en-US" sz="2800" kern="0" dirty="0">
                <a:solidFill>
                  <a:sysClr val="windowText" lastClr="000000"/>
                </a:solidFill>
              </a:rPr>
              <a:t> </a:t>
            </a:r>
            <a:r>
              <a:rPr lang="en-US" sz="2800" kern="0" dirty="0" err="1">
                <a:solidFill>
                  <a:sysClr val="windowText" lastClr="000000"/>
                </a:solidFill>
              </a:rPr>
              <a:t>cô</a:t>
            </a:r>
            <a:endParaRPr lang="en-US" sz="2800" kern="0" dirty="0">
              <a:solidFill>
                <a:sysClr val="windowText" lastClr="000000"/>
              </a:solidFill>
            </a:endParaRPr>
          </a:p>
          <a:p>
            <a:pPr marL="457200" indent="-457200">
              <a:buFontTx/>
              <a:buChar char="-"/>
              <a:defRPr/>
            </a:pPr>
            <a:r>
              <a:rPr lang="en-US" sz="2800" kern="0" dirty="0" err="1">
                <a:solidFill>
                  <a:sysClr val="windowText" lastClr="000000"/>
                </a:solidFill>
              </a:rPr>
              <a:t>Sản</a:t>
            </a:r>
            <a:r>
              <a:rPr lang="en-US" sz="2800" kern="0" dirty="0">
                <a:solidFill>
                  <a:sysClr val="windowText" lastClr="000000"/>
                </a:solidFill>
              </a:rPr>
              <a:t> </a:t>
            </a:r>
            <a:r>
              <a:rPr lang="en-US" sz="2800" kern="0" dirty="0" err="1">
                <a:solidFill>
                  <a:sysClr val="windowText" lastClr="000000"/>
                </a:solidFill>
              </a:rPr>
              <a:t>phẩm</a:t>
            </a:r>
            <a:r>
              <a:rPr lang="en-US" sz="2800" kern="0" dirty="0">
                <a:solidFill>
                  <a:sysClr val="windowText" lastClr="000000"/>
                </a:solidFill>
              </a:rPr>
              <a:t> </a:t>
            </a:r>
            <a:r>
              <a:rPr lang="en-US" sz="2800" kern="0" dirty="0" err="1">
                <a:solidFill>
                  <a:sysClr val="windowText" lastClr="000000"/>
                </a:solidFill>
              </a:rPr>
              <a:t>mẫu</a:t>
            </a:r>
            <a:r>
              <a:rPr lang="en-US" sz="2800" kern="0" dirty="0">
                <a:solidFill>
                  <a:sysClr val="windowText" lastClr="000000"/>
                </a:solidFill>
              </a:rPr>
              <a:t>.</a:t>
            </a:r>
          </a:p>
          <a:p>
            <a:pPr marL="457200" indent="-457200">
              <a:buFontTx/>
              <a:buChar char="-"/>
              <a:defRPr/>
            </a:pPr>
            <a:r>
              <a:rPr lang="en-US" sz="2800" kern="0" dirty="0" err="1">
                <a:solidFill>
                  <a:sysClr val="windowText" lastClr="000000"/>
                </a:solidFill>
              </a:rPr>
              <a:t>Giá</a:t>
            </a:r>
            <a:r>
              <a:rPr lang="en-US" sz="2800" kern="0" dirty="0">
                <a:solidFill>
                  <a:sysClr val="windowText" lastClr="000000"/>
                </a:solidFill>
              </a:rPr>
              <a:t> </a:t>
            </a:r>
            <a:r>
              <a:rPr lang="en-US" sz="2800" kern="0" dirty="0" err="1">
                <a:solidFill>
                  <a:sysClr val="windowText" lastClr="000000"/>
                </a:solidFill>
              </a:rPr>
              <a:t>treo</a:t>
            </a:r>
            <a:r>
              <a:rPr lang="en-US" sz="2800" kern="0" dirty="0">
                <a:solidFill>
                  <a:sysClr val="windowText" lastClr="000000"/>
                </a:solidFill>
              </a:rPr>
              <a:t>, </a:t>
            </a:r>
            <a:r>
              <a:rPr lang="en-US" sz="2800" kern="0" dirty="0" err="1">
                <a:solidFill>
                  <a:sysClr val="windowText" lastClr="000000"/>
                </a:solidFill>
              </a:rPr>
              <a:t>lá</a:t>
            </a:r>
            <a:r>
              <a:rPr lang="en-US" sz="2800" kern="0" dirty="0">
                <a:solidFill>
                  <a:sysClr val="windowText" lastClr="000000"/>
                </a:solidFill>
              </a:rPr>
              <a:t> </a:t>
            </a:r>
            <a:r>
              <a:rPr lang="en-US" sz="2800" kern="0" dirty="0" err="1">
                <a:solidFill>
                  <a:sysClr val="windowText" lastClr="000000"/>
                </a:solidFill>
              </a:rPr>
              <a:t>cây</a:t>
            </a:r>
            <a:r>
              <a:rPr lang="en-US" sz="2800" kern="0" dirty="0">
                <a:solidFill>
                  <a:sysClr val="windowText" lastClr="000000"/>
                </a:solidFill>
              </a:rPr>
              <a:t>, </a:t>
            </a:r>
            <a:r>
              <a:rPr lang="en-US" sz="2800" kern="0" dirty="0" err="1">
                <a:solidFill>
                  <a:sysClr val="windowText" lastClr="000000"/>
                </a:solidFill>
              </a:rPr>
              <a:t>tăm</a:t>
            </a:r>
            <a:r>
              <a:rPr lang="en-US" sz="2800" kern="0" dirty="0">
                <a:solidFill>
                  <a:sysClr val="windowText" lastClr="000000"/>
                </a:solidFill>
              </a:rPr>
              <a:t> </a:t>
            </a:r>
            <a:r>
              <a:rPr lang="en-US" sz="2800" kern="0" dirty="0" err="1">
                <a:solidFill>
                  <a:sysClr val="windowText" lastClr="000000"/>
                </a:solidFill>
              </a:rPr>
              <a:t>tre</a:t>
            </a:r>
            <a:r>
              <a:rPr lang="en-US" sz="2800" kern="0" dirty="0" smtClean="0">
                <a:solidFill>
                  <a:sysClr val="windowText" lastClr="000000"/>
                </a:solidFill>
              </a:rPr>
              <a:t>.</a:t>
            </a:r>
          </a:p>
          <a:p>
            <a:pPr marL="457200" indent="-457200">
              <a:buFontTx/>
              <a:buChar char="-"/>
              <a:defRPr/>
            </a:pPr>
            <a:r>
              <a:rPr lang="en-US" sz="2800" kern="0" dirty="0" err="1" smtClean="0">
                <a:solidFill>
                  <a:sysClr val="windowText" lastClr="000000"/>
                </a:solidFill>
              </a:rPr>
              <a:t>Đồ</a:t>
            </a:r>
            <a:r>
              <a:rPr lang="en-US" sz="2800" kern="0" dirty="0" smtClean="0">
                <a:solidFill>
                  <a:sysClr val="windowText" lastClr="000000"/>
                </a:solidFill>
              </a:rPr>
              <a:t> </a:t>
            </a:r>
            <a:r>
              <a:rPr lang="en-US" sz="2800" kern="0" dirty="0" err="1" smtClean="0">
                <a:solidFill>
                  <a:sysClr val="windowText" lastClr="000000"/>
                </a:solidFill>
              </a:rPr>
              <a:t>dùng</a:t>
            </a:r>
            <a:r>
              <a:rPr lang="en-US" sz="2800" kern="0" dirty="0" smtClean="0">
                <a:solidFill>
                  <a:sysClr val="windowText" lastClr="000000"/>
                </a:solidFill>
              </a:rPr>
              <a:t> </a:t>
            </a:r>
            <a:r>
              <a:rPr lang="en-US" sz="2800" kern="0" dirty="0" err="1" smtClean="0">
                <a:solidFill>
                  <a:sysClr val="windowText" lastClr="000000"/>
                </a:solidFill>
              </a:rPr>
              <a:t>trang</a:t>
            </a:r>
            <a:r>
              <a:rPr lang="en-US" sz="2800" kern="0" dirty="0" smtClean="0">
                <a:solidFill>
                  <a:sysClr val="windowText" lastClr="000000"/>
                </a:solidFill>
              </a:rPr>
              <a:t> </a:t>
            </a:r>
            <a:r>
              <a:rPr lang="en-US" sz="2800" kern="0" dirty="0" err="1" smtClean="0">
                <a:solidFill>
                  <a:sysClr val="windowText" lastClr="000000"/>
                </a:solidFill>
              </a:rPr>
              <a:t>trí</a:t>
            </a:r>
            <a:endParaRPr lang="en-US" sz="2800" kern="0" dirty="0">
              <a:solidFill>
                <a:sysClr val="windowText" lastClr="000000"/>
              </a:solidFill>
            </a:endParaRPr>
          </a:p>
          <a:p>
            <a:pPr marL="457200" indent="-457200">
              <a:buFontTx/>
              <a:buChar char="-"/>
              <a:defRPr/>
            </a:pPr>
            <a:r>
              <a:rPr lang="en-US" sz="2800" kern="0" dirty="0" smtClean="0">
                <a:solidFill>
                  <a:sysClr val="windowText" lastClr="000000"/>
                </a:solidFill>
              </a:rPr>
              <a:t>Video </a:t>
            </a:r>
            <a:r>
              <a:rPr lang="en-US" sz="2800" kern="0" dirty="0" err="1" smtClean="0">
                <a:solidFill>
                  <a:sysClr val="windowText" lastClr="000000"/>
                </a:solidFill>
              </a:rPr>
              <a:t>một</a:t>
            </a:r>
            <a:r>
              <a:rPr lang="en-US" sz="2800" kern="0" dirty="0" smtClean="0">
                <a:solidFill>
                  <a:sysClr val="windowText" lastClr="000000"/>
                </a:solidFill>
              </a:rPr>
              <a:t> </a:t>
            </a:r>
            <a:r>
              <a:rPr lang="en-US" sz="2800" kern="0" dirty="0" err="1" smtClean="0">
                <a:solidFill>
                  <a:sysClr val="windowText" lastClr="000000"/>
                </a:solidFill>
              </a:rPr>
              <a:t>số</a:t>
            </a:r>
            <a:r>
              <a:rPr lang="en-US" sz="2800" kern="0" dirty="0" smtClean="0">
                <a:solidFill>
                  <a:sysClr val="windowText" lastClr="000000"/>
                </a:solidFill>
              </a:rPr>
              <a:t> </a:t>
            </a:r>
            <a:r>
              <a:rPr lang="en-US" sz="2800" kern="0" dirty="0" err="1" smtClean="0">
                <a:solidFill>
                  <a:sysClr val="windowText" lastClr="000000"/>
                </a:solidFill>
              </a:rPr>
              <a:t>loại</a:t>
            </a:r>
            <a:r>
              <a:rPr lang="en-US" sz="2800" kern="0" dirty="0" smtClean="0">
                <a:solidFill>
                  <a:sysClr val="windowText" lastClr="000000"/>
                </a:solidFill>
              </a:rPr>
              <a:t> </a:t>
            </a:r>
            <a:r>
              <a:rPr lang="en-US" sz="2800" kern="0" dirty="0" err="1" smtClean="0">
                <a:solidFill>
                  <a:sysClr val="windowText" lastClr="000000"/>
                </a:solidFill>
              </a:rPr>
              <a:t>mũ</a:t>
            </a:r>
            <a:endParaRPr lang="en-US" sz="2800" kern="0" dirty="0">
              <a:solidFill>
                <a:sysClr val="windowText" lastClr="000000"/>
              </a:solidFill>
            </a:endParaRPr>
          </a:p>
          <a:p>
            <a:pPr marL="514350" indent="-514350">
              <a:buFontTx/>
              <a:buAutoNum type="arabicPeriod" startAt="2"/>
              <a:defRPr/>
            </a:pPr>
            <a:r>
              <a:rPr lang="en-US" sz="2800" kern="0" dirty="0" err="1">
                <a:solidFill>
                  <a:sysClr val="windowText" lastClr="000000"/>
                </a:solidFill>
              </a:rPr>
              <a:t>Đồ</a:t>
            </a:r>
            <a:r>
              <a:rPr lang="en-US" sz="2800" kern="0" dirty="0">
                <a:solidFill>
                  <a:sysClr val="windowText" lastClr="000000"/>
                </a:solidFill>
              </a:rPr>
              <a:t> </a:t>
            </a:r>
            <a:r>
              <a:rPr lang="en-US" sz="2800" kern="0" dirty="0" err="1">
                <a:solidFill>
                  <a:sysClr val="windowText" lastClr="000000"/>
                </a:solidFill>
              </a:rPr>
              <a:t>dùng</a:t>
            </a:r>
            <a:r>
              <a:rPr lang="en-US" sz="2800" kern="0" dirty="0">
                <a:solidFill>
                  <a:sysClr val="windowText" lastClr="000000"/>
                </a:solidFill>
              </a:rPr>
              <a:t> </a:t>
            </a:r>
            <a:r>
              <a:rPr lang="en-US" sz="2800" kern="0" dirty="0" err="1">
                <a:solidFill>
                  <a:sysClr val="windowText" lastClr="000000"/>
                </a:solidFill>
              </a:rPr>
              <a:t>của</a:t>
            </a:r>
            <a:r>
              <a:rPr lang="en-US" sz="2800" kern="0" dirty="0">
                <a:solidFill>
                  <a:sysClr val="windowText" lastClr="000000"/>
                </a:solidFill>
              </a:rPr>
              <a:t> </a:t>
            </a:r>
            <a:r>
              <a:rPr lang="en-US" sz="2800" kern="0" dirty="0" err="1">
                <a:solidFill>
                  <a:sysClr val="windowText" lastClr="000000"/>
                </a:solidFill>
              </a:rPr>
              <a:t>trẻ</a:t>
            </a:r>
            <a:endParaRPr lang="en-US" sz="2800" kern="0" dirty="0">
              <a:solidFill>
                <a:sysClr val="windowText" lastClr="000000"/>
              </a:solidFill>
            </a:endParaRPr>
          </a:p>
          <a:p>
            <a:pPr marL="457200" indent="-457200">
              <a:buFontTx/>
              <a:buChar char="-"/>
              <a:defRPr/>
            </a:pPr>
            <a:r>
              <a:rPr lang="en-US" sz="2800" kern="0" dirty="0" err="1">
                <a:solidFill>
                  <a:sysClr val="windowText" lastClr="000000"/>
                </a:solidFill>
              </a:rPr>
              <a:t>Rổ</a:t>
            </a:r>
            <a:r>
              <a:rPr lang="en-US" sz="2800" kern="0" dirty="0">
                <a:solidFill>
                  <a:sysClr val="windowText" lastClr="000000"/>
                </a:solidFill>
              </a:rPr>
              <a:t> </a:t>
            </a:r>
            <a:r>
              <a:rPr lang="en-US" sz="2800" kern="0" dirty="0" err="1">
                <a:solidFill>
                  <a:sysClr val="windowText" lastClr="000000"/>
                </a:solidFill>
              </a:rPr>
              <a:t>đựng</a:t>
            </a:r>
            <a:r>
              <a:rPr lang="en-US" sz="2800" kern="0" dirty="0">
                <a:solidFill>
                  <a:sysClr val="windowText" lastClr="000000"/>
                </a:solidFill>
              </a:rPr>
              <a:t>.</a:t>
            </a:r>
          </a:p>
          <a:p>
            <a:pPr marL="457200" indent="-457200">
              <a:buFontTx/>
              <a:buChar char="-"/>
              <a:defRPr/>
            </a:pPr>
            <a:r>
              <a:rPr lang="en-US" sz="2800" kern="0" dirty="0" err="1">
                <a:solidFill>
                  <a:sysClr val="windowText" lastClr="000000"/>
                </a:solidFill>
              </a:rPr>
              <a:t>Lá</a:t>
            </a:r>
            <a:r>
              <a:rPr lang="en-US" sz="2800" kern="0" dirty="0">
                <a:solidFill>
                  <a:sysClr val="windowText" lastClr="000000"/>
                </a:solidFill>
              </a:rPr>
              <a:t> </a:t>
            </a:r>
            <a:r>
              <a:rPr lang="en-US" sz="2800" kern="0" dirty="0" err="1">
                <a:solidFill>
                  <a:sysClr val="windowText" lastClr="000000"/>
                </a:solidFill>
              </a:rPr>
              <a:t>cây</a:t>
            </a:r>
            <a:r>
              <a:rPr lang="en-US" sz="2800" kern="0" dirty="0">
                <a:solidFill>
                  <a:sysClr val="windowText" lastClr="000000"/>
                </a:solidFill>
              </a:rPr>
              <a:t>, </a:t>
            </a:r>
            <a:r>
              <a:rPr lang="en-US" sz="2800" kern="0" dirty="0" err="1">
                <a:solidFill>
                  <a:sysClr val="windowText" lastClr="000000"/>
                </a:solidFill>
              </a:rPr>
              <a:t>tăm</a:t>
            </a:r>
            <a:r>
              <a:rPr lang="en-US" sz="2800" kern="0" dirty="0">
                <a:solidFill>
                  <a:sysClr val="windowText" lastClr="000000"/>
                </a:solidFill>
              </a:rPr>
              <a:t> </a:t>
            </a:r>
            <a:r>
              <a:rPr lang="en-US" sz="2800" kern="0" dirty="0" err="1">
                <a:solidFill>
                  <a:sysClr val="windowText" lastClr="000000"/>
                </a:solidFill>
              </a:rPr>
              <a:t>tre</a:t>
            </a:r>
            <a:r>
              <a:rPr lang="en-US" sz="2800" kern="0" dirty="0">
                <a:solidFill>
                  <a:sysClr val="windowText" lastClr="000000"/>
                </a:solidFill>
              </a:rPr>
              <a:t>.</a:t>
            </a:r>
          </a:p>
        </p:txBody>
      </p:sp>
      <p:pic>
        <p:nvPicPr>
          <p:cNvPr id="23" name="Picture 22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061160">
            <a:off x="5937417" y="1794493"/>
            <a:ext cx="1670450" cy="2004540"/>
          </a:xfrm>
          <a:prstGeom prst="rect">
            <a:avLst/>
          </a:prstGeom>
        </p:spPr>
      </p:pic>
      <p:grpSp>
        <p:nvGrpSpPr>
          <p:cNvPr id="24" name="Group 308"/>
          <p:cNvGrpSpPr>
            <a:grpSpLocks/>
          </p:cNvGrpSpPr>
          <p:nvPr/>
        </p:nvGrpSpPr>
        <p:grpSpPr bwMode="auto">
          <a:xfrm>
            <a:off x="9297086" y="245628"/>
            <a:ext cx="913714" cy="516372"/>
            <a:chOff x="3115" y="0"/>
            <a:chExt cx="2170" cy="2486"/>
          </a:xfrm>
        </p:grpSpPr>
        <p:grpSp>
          <p:nvGrpSpPr>
            <p:cNvPr id="25" name="Group 309"/>
            <p:cNvGrpSpPr>
              <a:grpSpLocks/>
            </p:cNvGrpSpPr>
            <p:nvPr/>
          </p:nvGrpSpPr>
          <p:grpSpPr bwMode="auto">
            <a:xfrm>
              <a:off x="4080" y="1910"/>
              <a:ext cx="768" cy="576"/>
              <a:chOff x="0" y="0"/>
              <a:chExt cx="768" cy="576"/>
            </a:xfrm>
          </p:grpSpPr>
          <p:sp>
            <p:nvSpPr>
              <p:cNvPr id="167" name="Oval 310"/>
              <p:cNvSpPr>
                <a:spLocks noChangeArrowheads="1"/>
              </p:cNvSpPr>
              <p:nvPr/>
            </p:nvSpPr>
            <p:spPr bwMode="hidden">
              <a:xfrm>
                <a:off x="0" y="0"/>
                <a:ext cx="768" cy="576"/>
              </a:xfrm>
              <a:prstGeom prst="ellipse">
                <a:avLst/>
              </a:prstGeom>
              <a:gradFill rotWithShape="1">
                <a:gsLst>
                  <a:gs pos="0">
                    <a:srgbClr val="760076"/>
                  </a:gs>
                  <a:gs pos="100000">
                    <a:srgbClr val="FF00FF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168" name="Oval 311"/>
              <p:cNvSpPr>
                <a:spLocks noChangeArrowheads="1"/>
              </p:cNvSpPr>
              <p:nvPr/>
            </p:nvSpPr>
            <p:spPr bwMode="hidden">
              <a:xfrm>
                <a:off x="276" y="252"/>
                <a:ext cx="185" cy="108"/>
              </a:xfrm>
              <a:prstGeom prst="ellipse">
                <a:avLst/>
              </a:prstGeom>
              <a:gradFill rotWithShape="0">
                <a:gsLst>
                  <a:gs pos="0">
                    <a:srgbClr val="BBE0E3"/>
                  </a:gs>
                  <a:gs pos="100000">
                    <a:srgbClr val="808080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kern="0">
                  <a:solidFill>
                    <a:sysClr val="windowText" lastClr="000000"/>
                  </a:solidFill>
                </a:endParaRPr>
              </a:p>
            </p:txBody>
          </p:sp>
        </p:grpSp>
        <p:grpSp>
          <p:nvGrpSpPr>
            <p:cNvPr id="26" name="Group 312"/>
            <p:cNvGrpSpPr>
              <a:grpSpLocks/>
            </p:cNvGrpSpPr>
            <p:nvPr/>
          </p:nvGrpSpPr>
          <p:grpSpPr bwMode="auto">
            <a:xfrm>
              <a:off x="4257" y="1103"/>
              <a:ext cx="768" cy="576"/>
              <a:chOff x="0" y="0"/>
              <a:chExt cx="768" cy="576"/>
            </a:xfrm>
          </p:grpSpPr>
          <p:sp>
            <p:nvSpPr>
              <p:cNvPr id="165" name="Oval 313"/>
              <p:cNvSpPr>
                <a:spLocks noChangeArrowheads="1"/>
              </p:cNvSpPr>
              <p:nvPr/>
            </p:nvSpPr>
            <p:spPr bwMode="hidden">
              <a:xfrm>
                <a:off x="0" y="0"/>
                <a:ext cx="768" cy="576"/>
              </a:xfrm>
              <a:prstGeom prst="ellipse">
                <a:avLst/>
              </a:prstGeom>
              <a:gradFill rotWithShape="0">
                <a:gsLst>
                  <a:gs pos="0">
                    <a:srgbClr val="FFFFFF"/>
                  </a:gs>
                  <a:gs pos="100000">
                    <a:srgbClr val="00FF00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166" name="Oval 314"/>
              <p:cNvSpPr>
                <a:spLocks noChangeArrowheads="1"/>
              </p:cNvSpPr>
              <p:nvPr/>
            </p:nvSpPr>
            <p:spPr bwMode="hidden">
              <a:xfrm>
                <a:off x="276" y="252"/>
                <a:ext cx="185" cy="108"/>
              </a:xfrm>
              <a:prstGeom prst="ellipse">
                <a:avLst/>
              </a:prstGeom>
              <a:gradFill rotWithShape="0">
                <a:gsLst>
                  <a:gs pos="0">
                    <a:srgbClr val="BBE0E3"/>
                  </a:gs>
                  <a:gs pos="100000">
                    <a:srgbClr val="808080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kern="0">
                  <a:solidFill>
                    <a:sysClr val="windowText" lastClr="000000"/>
                  </a:solidFill>
                </a:endParaRPr>
              </a:p>
            </p:txBody>
          </p:sp>
        </p:grpSp>
        <p:grpSp>
          <p:nvGrpSpPr>
            <p:cNvPr id="27" name="Group 315"/>
            <p:cNvGrpSpPr>
              <a:grpSpLocks/>
            </p:cNvGrpSpPr>
            <p:nvPr/>
          </p:nvGrpSpPr>
          <p:grpSpPr bwMode="auto">
            <a:xfrm>
              <a:off x="3134" y="0"/>
              <a:ext cx="768" cy="576"/>
              <a:chOff x="0" y="0"/>
              <a:chExt cx="768" cy="576"/>
            </a:xfrm>
          </p:grpSpPr>
          <p:sp>
            <p:nvSpPr>
              <p:cNvPr id="163" name="Oval 316"/>
              <p:cNvSpPr>
                <a:spLocks noChangeArrowheads="1"/>
              </p:cNvSpPr>
              <p:nvPr/>
            </p:nvSpPr>
            <p:spPr bwMode="hidden">
              <a:xfrm>
                <a:off x="0" y="0"/>
                <a:ext cx="768" cy="576"/>
              </a:xfrm>
              <a:prstGeom prst="ellipse">
                <a:avLst/>
              </a:prstGeom>
              <a:gradFill rotWithShape="0">
                <a:gsLst>
                  <a:gs pos="0">
                    <a:srgbClr val="FFFFFF"/>
                  </a:gs>
                  <a:gs pos="100000">
                    <a:srgbClr val="0000FF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164" name="Oval 317"/>
              <p:cNvSpPr>
                <a:spLocks noChangeArrowheads="1"/>
              </p:cNvSpPr>
              <p:nvPr/>
            </p:nvSpPr>
            <p:spPr bwMode="hidden">
              <a:xfrm>
                <a:off x="276" y="252"/>
                <a:ext cx="185" cy="108"/>
              </a:xfrm>
              <a:prstGeom prst="ellipse">
                <a:avLst/>
              </a:prstGeom>
              <a:gradFill rotWithShape="0">
                <a:gsLst>
                  <a:gs pos="0">
                    <a:srgbClr val="BBE0E3"/>
                  </a:gs>
                  <a:gs pos="100000">
                    <a:srgbClr val="808080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kern="0">
                  <a:solidFill>
                    <a:sysClr val="windowText" lastClr="000000"/>
                  </a:solidFill>
                </a:endParaRPr>
              </a:p>
            </p:txBody>
          </p:sp>
        </p:grpSp>
        <p:grpSp>
          <p:nvGrpSpPr>
            <p:cNvPr id="28" name="Group 318"/>
            <p:cNvGrpSpPr>
              <a:grpSpLocks/>
            </p:cNvGrpSpPr>
            <p:nvPr/>
          </p:nvGrpSpPr>
          <p:grpSpPr bwMode="auto">
            <a:xfrm>
              <a:off x="3115" y="0"/>
              <a:ext cx="2170" cy="1702"/>
              <a:chOff x="3115" y="0"/>
              <a:chExt cx="2170" cy="1702"/>
            </a:xfrm>
          </p:grpSpPr>
          <p:grpSp>
            <p:nvGrpSpPr>
              <p:cNvPr id="29" name="Group 319"/>
              <p:cNvGrpSpPr>
                <a:grpSpLocks/>
              </p:cNvGrpSpPr>
              <p:nvPr/>
            </p:nvGrpSpPr>
            <p:grpSpPr bwMode="auto">
              <a:xfrm>
                <a:off x="3640" y="308"/>
                <a:ext cx="1145" cy="844"/>
                <a:chOff x="1265" y="814"/>
                <a:chExt cx="2919" cy="2151"/>
              </a:xfrm>
            </p:grpSpPr>
            <p:sp>
              <p:nvSpPr>
                <p:cNvPr id="161" name="Oval 320"/>
                <p:cNvSpPr>
                  <a:spLocks noChangeArrowheads="1"/>
                </p:cNvSpPr>
                <p:nvPr/>
              </p:nvSpPr>
              <p:spPr bwMode="hidden">
                <a:xfrm>
                  <a:off x="1265" y="814"/>
                  <a:ext cx="2919" cy="2151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808080"/>
                    </a:gs>
                    <a:gs pos="100000">
                      <a:srgbClr val="FFFFFF"/>
                    </a:gs>
                  </a:gsLst>
                  <a:path path="shape">
                    <a:fillToRect l="50000" t="50000" r="50000" b="50000"/>
                  </a:path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kern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162" name="Oval 321"/>
                <p:cNvSpPr>
                  <a:spLocks noChangeArrowheads="1"/>
                </p:cNvSpPr>
                <p:nvPr/>
              </p:nvSpPr>
              <p:spPr bwMode="hidden">
                <a:xfrm>
                  <a:off x="2380" y="1601"/>
                  <a:ext cx="579" cy="406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333399"/>
                    </a:gs>
                    <a:gs pos="100000">
                      <a:srgbClr val="808080"/>
                    </a:gs>
                  </a:gsLst>
                  <a:path path="shape">
                    <a:fillToRect l="50000" t="50000" r="50000" b="50000"/>
                  </a:path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kern="0">
                    <a:solidFill>
                      <a:sysClr val="windowText" lastClr="000000"/>
                    </a:solidFill>
                  </a:endParaRPr>
                </a:p>
              </p:txBody>
            </p:sp>
          </p:grpSp>
          <p:grpSp>
            <p:nvGrpSpPr>
              <p:cNvPr id="30" name="Group 322"/>
              <p:cNvGrpSpPr>
                <a:grpSpLocks/>
              </p:cNvGrpSpPr>
              <p:nvPr/>
            </p:nvGrpSpPr>
            <p:grpSpPr bwMode="auto">
              <a:xfrm>
                <a:off x="3115" y="0"/>
                <a:ext cx="2145" cy="1702"/>
                <a:chOff x="3115" y="0"/>
                <a:chExt cx="2145" cy="1702"/>
              </a:xfrm>
            </p:grpSpPr>
            <p:grpSp>
              <p:nvGrpSpPr>
                <p:cNvPr id="63" name="Group 323"/>
                <p:cNvGrpSpPr>
                  <a:grpSpLocks/>
                </p:cNvGrpSpPr>
                <p:nvPr/>
              </p:nvGrpSpPr>
              <p:grpSpPr bwMode="auto">
                <a:xfrm>
                  <a:off x="4505" y="589"/>
                  <a:ext cx="493" cy="912"/>
                  <a:chOff x="3471" y="1530"/>
                  <a:chExt cx="1258" cy="2327"/>
                </a:xfrm>
              </p:grpSpPr>
              <p:sp>
                <p:nvSpPr>
                  <p:cNvPr id="159" name="Freeform 324"/>
                  <p:cNvSpPr>
                    <a:spLocks/>
                  </p:cNvSpPr>
                  <p:nvPr/>
                </p:nvSpPr>
                <p:spPr bwMode="hidden">
                  <a:xfrm rot="2711884">
                    <a:off x="2765" y="2236"/>
                    <a:ext cx="1724" cy="312"/>
                  </a:xfrm>
                  <a:custGeom>
                    <a:avLst/>
                    <a:gdLst>
                      <a:gd name="T0" fmla="*/ 0 w 2736"/>
                      <a:gd name="T1" fmla="*/ 504 h 504"/>
                      <a:gd name="T2" fmla="*/ 864 w 2736"/>
                      <a:gd name="T3" fmla="*/ 168 h 504"/>
                      <a:gd name="T4" fmla="*/ 1776 w 2736"/>
                      <a:gd name="T5" fmla="*/ 24 h 504"/>
                      <a:gd name="T6" fmla="*/ 2736 w 2736"/>
                      <a:gd name="T7" fmla="*/ 24 h 504"/>
                      <a:gd name="T8" fmla="*/ 2720 w 2736"/>
                      <a:gd name="T9" fmla="*/ 103 h 504"/>
                      <a:gd name="T10" fmla="*/ 1764 w 2736"/>
                      <a:gd name="T11" fmla="*/ 103 h 504"/>
                      <a:gd name="T12" fmla="*/ 654 w 2736"/>
                      <a:gd name="T13" fmla="*/ 292 h 504"/>
                      <a:gd name="T14" fmla="*/ 0 w 2736"/>
                      <a:gd name="T15" fmla="*/ 504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736"/>
                      <a:gd name="T25" fmla="*/ 0 h 504"/>
                      <a:gd name="T26" fmla="*/ 2736 w 2736"/>
                      <a:gd name="T27" fmla="*/ 504 h 504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333399"/>
                      </a:gs>
                      <a:gs pos="100000">
                        <a:srgbClr val="99CC00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kern="0">
                      <a:solidFill>
                        <a:sysClr val="windowText" lastClr="000000"/>
                      </a:solidFill>
                    </a:endParaRPr>
                  </a:p>
                </p:txBody>
              </p:sp>
              <p:sp>
                <p:nvSpPr>
                  <p:cNvPr id="160" name="Freeform 325"/>
                  <p:cNvSpPr>
                    <a:spLocks/>
                  </p:cNvSpPr>
                  <p:nvPr/>
                </p:nvSpPr>
                <p:spPr bwMode="hidden">
                  <a:xfrm rot="2711884">
                    <a:off x="4021" y="3150"/>
                    <a:ext cx="925" cy="490"/>
                  </a:xfrm>
                  <a:custGeom>
                    <a:avLst/>
                    <a:gdLst>
                      <a:gd name="T0" fmla="*/ 5 w 1769"/>
                      <a:gd name="T1" fmla="*/ 8 h 791"/>
                      <a:gd name="T2" fmla="*/ 485 w 1769"/>
                      <a:gd name="T3" fmla="*/ 56 h 791"/>
                      <a:gd name="T4" fmla="*/ 1157 w 1769"/>
                      <a:gd name="T5" fmla="*/ 200 h 791"/>
                      <a:gd name="T6" fmla="*/ 1611 w 1769"/>
                      <a:gd name="T7" fmla="*/ 432 h 791"/>
                      <a:gd name="T8" fmla="*/ 1756 w 1769"/>
                      <a:gd name="T9" fmla="*/ 609 h 791"/>
                      <a:gd name="T10" fmla="*/ 1689 w 1769"/>
                      <a:gd name="T11" fmla="*/ 787 h 791"/>
                      <a:gd name="T12" fmla="*/ 1589 w 1769"/>
                      <a:gd name="T13" fmla="*/ 632 h 791"/>
                      <a:gd name="T14" fmla="*/ 1389 w 1769"/>
                      <a:gd name="T15" fmla="*/ 454 h 791"/>
                      <a:gd name="T16" fmla="*/ 1109 w 1769"/>
                      <a:gd name="T17" fmla="*/ 296 h 791"/>
                      <a:gd name="T18" fmla="*/ 581 w 1769"/>
                      <a:gd name="T19" fmla="*/ 152 h 791"/>
                      <a:gd name="T20" fmla="*/ 0 w 1769"/>
                      <a:gd name="T21" fmla="*/ 76 h 791"/>
                      <a:gd name="T22" fmla="*/ 5 w 1769"/>
                      <a:gd name="T23" fmla="*/ 8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w 1769"/>
                      <a:gd name="T37" fmla="*/ 0 h 791"/>
                      <a:gd name="T38" fmla="*/ 1769 w 1769"/>
                      <a:gd name="T39" fmla="*/ 791 h 791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T36" t="T37" r="T38" b="T39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99CC00"/>
                      </a:gs>
                      <a:gs pos="100000">
                        <a:srgbClr val="FFFFFF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kern="0">
                      <a:solidFill>
                        <a:sysClr val="windowText" lastClr="000000"/>
                      </a:solidFill>
                    </a:endParaRPr>
                  </a:p>
                </p:txBody>
              </p:sp>
            </p:grpSp>
            <p:grpSp>
              <p:nvGrpSpPr>
                <p:cNvPr id="64" name="Group 326"/>
                <p:cNvGrpSpPr>
                  <a:grpSpLocks/>
                </p:cNvGrpSpPr>
                <p:nvPr/>
              </p:nvGrpSpPr>
              <p:grpSpPr bwMode="auto">
                <a:xfrm>
                  <a:off x="4267" y="781"/>
                  <a:ext cx="966" cy="522"/>
                  <a:chOff x="2864" y="2019"/>
                  <a:chExt cx="2463" cy="1332"/>
                </a:xfrm>
              </p:grpSpPr>
              <p:sp>
                <p:nvSpPr>
                  <p:cNvPr id="157" name="Freeform 327"/>
                  <p:cNvSpPr>
                    <a:spLocks/>
                  </p:cNvSpPr>
                  <p:nvPr/>
                </p:nvSpPr>
                <p:spPr bwMode="hidden">
                  <a:xfrm rot="2104081">
                    <a:off x="2864" y="2019"/>
                    <a:ext cx="1814" cy="347"/>
                  </a:xfrm>
                  <a:custGeom>
                    <a:avLst/>
                    <a:gdLst>
                      <a:gd name="T0" fmla="*/ 0 w 2736"/>
                      <a:gd name="T1" fmla="*/ 504 h 504"/>
                      <a:gd name="T2" fmla="*/ 864 w 2736"/>
                      <a:gd name="T3" fmla="*/ 168 h 504"/>
                      <a:gd name="T4" fmla="*/ 1776 w 2736"/>
                      <a:gd name="T5" fmla="*/ 24 h 504"/>
                      <a:gd name="T6" fmla="*/ 2736 w 2736"/>
                      <a:gd name="T7" fmla="*/ 24 h 504"/>
                      <a:gd name="T8" fmla="*/ 2720 w 2736"/>
                      <a:gd name="T9" fmla="*/ 103 h 504"/>
                      <a:gd name="T10" fmla="*/ 1764 w 2736"/>
                      <a:gd name="T11" fmla="*/ 103 h 504"/>
                      <a:gd name="T12" fmla="*/ 654 w 2736"/>
                      <a:gd name="T13" fmla="*/ 292 h 504"/>
                      <a:gd name="T14" fmla="*/ 0 w 2736"/>
                      <a:gd name="T15" fmla="*/ 504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736"/>
                      <a:gd name="T25" fmla="*/ 0 h 504"/>
                      <a:gd name="T26" fmla="*/ 2736 w 2736"/>
                      <a:gd name="T27" fmla="*/ 504 h 504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333399"/>
                      </a:gs>
                      <a:gs pos="100000">
                        <a:srgbClr val="99CC00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kern="0">
                      <a:solidFill>
                        <a:sysClr val="windowText" lastClr="000000"/>
                      </a:solidFill>
                    </a:endParaRPr>
                  </a:p>
                </p:txBody>
              </p:sp>
              <p:sp>
                <p:nvSpPr>
                  <p:cNvPr id="158" name="Freeform 328"/>
                  <p:cNvSpPr>
                    <a:spLocks/>
                  </p:cNvSpPr>
                  <p:nvPr/>
                </p:nvSpPr>
                <p:spPr bwMode="hidden">
                  <a:xfrm rot="2104081">
                    <a:off x="4353" y="2806"/>
                    <a:ext cx="974" cy="545"/>
                  </a:xfrm>
                  <a:custGeom>
                    <a:avLst/>
                    <a:gdLst>
                      <a:gd name="T0" fmla="*/ 5 w 1769"/>
                      <a:gd name="T1" fmla="*/ 8 h 791"/>
                      <a:gd name="T2" fmla="*/ 485 w 1769"/>
                      <a:gd name="T3" fmla="*/ 56 h 791"/>
                      <a:gd name="T4" fmla="*/ 1157 w 1769"/>
                      <a:gd name="T5" fmla="*/ 200 h 791"/>
                      <a:gd name="T6" fmla="*/ 1611 w 1769"/>
                      <a:gd name="T7" fmla="*/ 432 h 791"/>
                      <a:gd name="T8" fmla="*/ 1756 w 1769"/>
                      <a:gd name="T9" fmla="*/ 609 h 791"/>
                      <a:gd name="T10" fmla="*/ 1689 w 1769"/>
                      <a:gd name="T11" fmla="*/ 787 h 791"/>
                      <a:gd name="T12" fmla="*/ 1589 w 1769"/>
                      <a:gd name="T13" fmla="*/ 632 h 791"/>
                      <a:gd name="T14" fmla="*/ 1389 w 1769"/>
                      <a:gd name="T15" fmla="*/ 454 h 791"/>
                      <a:gd name="T16" fmla="*/ 1109 w 1769"/>
                      <a:gd name="T17" fmla="*/ 296 h 791"/>
                      <a:gd name="T18" fmla="*/ 581 w 1769"/>
                      <a:gd name="T19" fmla="*/ 152 h 791"/>
                      <a:gd name="T20" fmla="*/ 0 w 1769"/>
                      <a:gd name="T21" fmla="*/ 76 h 791"/>
                      <a:gd name="T22" fmla="*/ 5 w 1769"/>
                      <a:gd name="T23" fmla="*/ 8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w 1769"/>
                      <a:gd name="T37" fmla="*/ 0 h 791"/>
                      <a:gd name="T38" fmla="*/ 1769 w 1769"/>
                      <a:gd name="T39" fmla="*/ 791 h 791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T36" t="T37" r="T38" b="T39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99CC00"/>
                      </a:gs>
                      <a:gs pos="100000">
                        <a:srgbClr val="FFFFFF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kern="0">
                      <a:solidFill>
                        <a:sysClr val="windowText" lastClr="000000"/>
                      </a:solidFill>
                    </a:endParaRPr>
                  </a:p>
                </p:txBody>
              </p:sp>
            </p:grpSp>
            <p:grpSp>
              <p:nvGrpSpPr>
                <p:cNvPr id="65" name="Group 329"/>
                <p:cNvGrpSpPr>
                  <a:grpSpLocks/>
                </p:cNvGrpSpPr>
                <p:nvPr/>
              </p:nvGrpSpPr>
              <p:grpSpPr bwMode="auto">
                <a:xfrm>
                  <a:off x="4280" y="707"/>
                  <a:ext cx="971" cy="417"/>
                  <a:chOff x="2897" y="1832"/>
                  <a:chExt cx="2477" cy="1064"/>
                </a:xfrm>
              </p:grpSpPr>
              <p:sp>
                <p:nvSpPr>
                  <p:cNvPr id="155" name="Freeform 330"/>
                  <p:cNvSpPr>
                    <a:spLocks/>
                  </p:cNvSpPr>
                  <p:nvPr/>
                </p:nvSpPr>
                <p:spPr bwMode="hidden">
                  <a:xfrm rot="1582915">
                    <a:off x="2897" y="1832"/>
                    <a:ext cx="1736" cy="304"/>
                  </a:xfrm>
                  <a:custGeom>
                    <a:avLst/>
                    <a:gdLst>
                      <a:gd name="T0" fmla="*/ 0 w 2736"/>
                      <a:gd name="T1" fmla="*/ 504 h 504"/>
                      <a:gd name="T2" fmla="*/ 864 w 2736"/>
                      <a:gd name="T3" fmla="*/ 168 h 504"/>
                      <a:gd name="T4" fmla="*/ 1776 w 2736"/>
                      <a:gd name="T5" fmla="*/ 24 h 504"/>
                      <a:gd name="T6" fmla="*/ 2736 w 2736"/>
                      <a:gd name="T7" fmla="*/ 24 h 504"/>
                      <a:gd name="T8" fmla="*/ 2720 w 2736"/>
                      <a:gd name="T9" fmla="*/ 103 h 504"/>
                      <a:gd name="T10" fmla="*/ 1764 w 2736"/>
                      <a:gd name="T11" fmla="*/ 103 h 504"/>
                      <a:gd name="T12" fmla="*/ 654 w 2736"/>
                      <a:gd name="T13" fmla="*/ 292 h 504"/>
                      <a:gd name="T14" fmla="*/ 0 w 2736"/>
                      <a:gd name="T15" fmla="*/ 504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736"/>
                      <a:gd name="T25" fmla="*/ 0 h 504"/>
                      <a:gd name="T26" fmla="*/ 2736 w 2736"/>
                      <a:gd name="T27" fmla="*/ 504 h 504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333399"/>
                      </a:gs>
                      <a:gs pos="100000">
                        <a:srgbClr val="99CC00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kern="0">
                      <a:solidFill>
                        <a:sysClr val="windowText" lastClr="000000"/>
                      </a:solidFill>
                    </a:endParaRPr>
                  </a:p>
                </p:txBody>
              </p:sp>
              <p:sp>
                <p:nvSpPr>
                  <p:cNvPr id="156" name="Freeform 331"/>
                  <p:cNvSpPr>
                    <a:spLocks/>
                  </p:cNvSpPr>
                  <p:nvPr/>
                </p:nvSpPr>
                <p:spPr bwMode="hidden">
                  <a:xfrm rot="1582915">
                    <a:off x="4442" y="2420"/>
                    <a:ext cx="932" cy="476"/>
                  </a:xfrm>
                  <a:custGeom>
                    <a:avLst/>
                    <a:gdLst>
                      <a:gd name="T0" fmla="*/ 5 w 1769"/>
                      <a:gd name="T1" fmla="*/ 8 h 791"/>
                      <a:gd name="T2" fmla="*/ 485 w 1769"/>
                      <a:gd name="T3" fmla="*/ 56 h 791"/>
                      <a:gd name="T4" fmla="*/ 1157 w 1769"/>
                      <a:gd name="T5" fmla="*/ 200 h 791"/>
                      <a:gd name="T6" fmla="*/ 1611 w 1769"/>
                      <a:gd name="T7" fmla="*/ 432 h 791"/>
                      <a:gd name="T8" fmla="*/ 1756 w 1769"/>
                      <a:gd name="T9" fmla="*/ 609 h 791"/>
                      <a:gd name="T10" fmla="*/ 1689 w 1769"/>
                      <a:gd name="T11" fmla="*/ 787 h 791"/>
                      <a:gd name="T12" fmla="*/ 1589 w 1769"/>
                      <a:gd name="T13" fmla="*/ 632 h 791"/>
                      <a:gd name="T14" fmla="*/ 1389 w 1769"/>
                      <a:gd name="T15" fmla="*/ 454 h 791"/>
                      <a:gd name="T16" fmla="*/ 1109 w 1769"/>
                      <a:gd name="T17" fmla="*/ 296 h 791"/>
                      <a:gd name="T18" fmla="*/ 581 w 1769"/>
                      <a:gd name="T19" fmla="*/ 152 h 791"/>
                      <a:gd name="T20" fmla="*/ 0 w 1769"/>
                      <a:gd name="T21" fmla="*/ 76 h 791"/>
                      <a:gd name="T22" fmla="*/ 5 w 1769"/>
                      <a:gd name="T23" fmla="*/ 8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w 1769"/>
                      <a:gd name="T37" fmla="*/ 0 h 791"/>
                      <a:gd name="T38" fmla="*/ 1769 w 1769"/>
                      <a:gd name="T39" fmla="*/ 791 h 791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T36" t="T37" r="T38" b="T39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99CC00"/>
                      </a:gs>
                      <a:gs pos="100000">
                        <a:srgbClr val="FFFFFF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kern="0">
                      <a:solidFill>
                        <a:sysClr val="windowText" lastClr="000000"/>
                      </a:solidFill>
                    </a:endParaRPr>
                  </a:p>
                </p:txBody>
              </p:sp>
            </p:grpSp>
            <p:grpSp>
              <p:nvGrpSpPr>
                <p:cNvPr id="66" name="Group 332"/>
                <p:cNvGrpSpPr>
                  <a:grpSpLocks/>
                </p:cNvGrpSpPr>
                <p:nvPr/>
              </p:nvGrpSpPr>
              <p:grpSpPr bwMode="auto">
                <a:xfrm>
                  <a:off x="4291" y="630"/>
                  <a:ext cx="969" cy="364"/>
                  <a:chOff x="2924" y="1636"/>
                  <a:chExt cx="2472" cy="927"/>
                </a:xfrm>
              </p:grpSpPr>
              <p:sp>
                <p:nvSpPr>
                  <p:cNvPr id="153" name="Freeform 333"/>
                  <p:cNvSpPr>
                    <a:spLocks/>
                  </p:cNvSpPr>
                  <p:nvPr/>
                </p:nvSpPr>
                <p:spPr bwMode="hidden">
                  <a:xfrm rot="1080363">
                    <a:off x="2924" y="1636"/>
                    <a:ext cx="1677" cy="335"/>
                  </a:xfrm>
                  <a:custGeom>
                    <a:avLst/>
                    <a:gdLst>
                      <a:gd name="T0" fmla="*/ 0 w 2736"/>
                      <a:gd name="T1" fmla="*/ 504 h 504"/>
                      <a:gd name="T2" fmla="*/ 864 w 2736"/>
                      <a:gd name="T3" fmla="*/ 168 h 504"/>
                      <a:gd name="T4" fmla="*/ 1776 w 2736"/>
                      <a:gd name="T5" fmla="*/ 24 h 504"/>
                      <a:gd name="T6" fmla="*/ 2736 w 2736"/>
                      <a:gd name="T7" fmla="*/ 24 h 504"/>
                      <a:gd name="T8" fmla="*/ 2720 w 2736"/>
                      <a:gd name="T9" fmla="*/ 103 h 504"/>
                      <a:gd name="T10" fmla="*/ 1764 w 2736"/>
                      <a:gd name="T11" fmla="*/ 103 h 504"/>
                      <a:gd name="T12" fmla="*/ 654 w 2736"/>
                      <a:gd name="T13" fmla="*/ 292 h 504"/>
                      <a:gd name="T14" fmla="*/ 0 w 2736"/>
                      <a:gd name="T15" fmla="*/ 504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736"/>
                      <a:gd name="T25" fmla="*/ 0 h 504"/>
                      <a:gd name="T26" fmla="*/ 2736 w 2736"/>
                      <a:gd name="T27" fmla="*/ 504 h 504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333399"/>
                      </a:gs>
                      <a:gs pos="100000">
                        <a:srgbClr val="99CC00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kern="0">
                      <a:solidFill>
                        <a:sysClr val="windowText" lastClr="000000"/>
                      </a:solidFill>
                    </a:endParaRPr>
                  </a:p>
                </p:txBody>
              </p:sp>
              <p:sp>
                <p:nvSpPr>
                  <p:cNvPr id="154" name="Freeform 334"/>
                  <p:cNvSpPr>
                    <a:spLocks/>
                  </p:cNvSpPr>
                  <p:nvPr/>
                </p:nvSpPr>
                <p:spPr bwMode="hidden">
                  <a:xfrm rot="1080363">
                    <a:off x="4495" y="2037"/>
                    <a:ext cx="901" cy="526"/>
                  </a:xfrm>
                  <a:custGeom>
                    <a:avLst/>
                    <a:gdLst>
                      <a:gd name="T0" fmla="*/ 5 w 1769"/>
                      <a:gd name="T1" fmla="*/ 8 h 791"/>
                      <a:gd name="T2" fmla="*/ 485 w 1769"/>
                      <a:gd name="T3" fmla="*/ 56 h 791"/>
                      <a:gd name="T4" fmla="*/ 1157 w 1769"/>
                      <a:gd name="T5" fmla="*/ 200 h 791"/>
                      <a:gd name="T6" fmla="*/ 1611 w 1769"/>
                      <a:gd name="T7" fmla="*/ 432 h 791"/>
                      <a:gd name="T8" fmla="*/ 1756 w 1769"/>
                      <a:gd name="T9" fmla="*/ 609 h 791"/>
                      <a:gd name="T10" fmla="*/ 1689 w 1769"/>
                      <a:gd name="T11" fmla="*/ 787 h 791"/>
                      <a:gd name="T12" fmla="*/ 1589 w 1769"/>
                      <a:gd name="T13" fmla="*/ 632 h 791"/>
                      <a:gd name="T14" fmla="*/ 1389 w 1769"/>
                      <a:gd name="T15" fmla="*/ 454 h 791"/>
                      <a:gd name="T16" fmla="*/ 1109 w 1769"/>
                      <a:gd name="T17" fmla="*/ 296 h 791"/>
                      <a:gd name="T18" fmla="*/ 581 w 1769"/>
                      <a:gd name="T19" fmla="*/ 152 h 791"/>
                      <a:gd name="T20" fmla="*/ 0 w 1769"/>
                      <a:gd name="T21" fmla="*/ 76 h 791"/>
                      <a:gd name="T22" fmla="*/ 5 w 1769"/>
                      <a:gd name="T23" fmla="*/ 8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w 1769"/>
                      <a:gd name="T37" fmla="*/ 0 h 791"/>
                      <a:gd name="T38" fmla="*/ 1769 w 1769"/>
                      <a:gd name="T39" fmla="*/ 791 h 791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T36" t="T37" r="T38" b="T39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99CC00"/>
                      </a:gs>
                      <a:gs pos="100000">
                        <a:srgbClr val="FFFFFF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kern="0">
                      <a:solidFill>
                        <a:sysClr val="windowText" lastClr="000000"/>
                      </a:solidFill>
                    </a:endParaRPr>
                  </a:p>
                </p:txBody>
              </p:sp>
            </p:grpSp>
            <p:grpSp>
              <p:nvGrpSpPr>
                <p:cNvPr id="67" name="Group 335"/>
                <p:cNvGrpSpPr>
                  <a:grpSpLocks/>
                </p:cNvGrpSpPr>
                <p:nvPr/>
              </p:nvGrpSpPr>
              <p:grpSpPr bwMode="auto">
                <a:xfrm>
                  <a:off x="4304" y="543"/>
                  <a:ext cx="918" cy="258"/>
                  <a:chOff x="2958" y="1414"/>
                  <a:chExt cx="2342" cy="657"/>
                </a:xfrm>
              </p:grpSpPr>
              <p:sp>
                <p:nvSpPr>
                  <p:cNvPr id="151" name="Freeform 336"/>
                  <p:cNvSpPr>
                    <a:spLocks/>
                  </p:cNvSpPr>
                  <p:nvPr/>
                </p:nvSpPr>
                <p:spPr bwMode="hidden">
                  <a:xfrm rot="463793">
                    <a:off x="2958" y="1414"/>
                    <a:ext cx="1545" cy="312"/>
                  </a:xfrm>
                  <a:custGeom>
                    <a:avLst/>
                    <a:gdLst>
                      <a:gd name="T0" fmla="*/ 0 w 2736"/>
                      <a:gd name="T1" fmla="*/ 504 h 504"/>
                      <a:gd name="T2" fmla="*/ 864 w 2736"/>
                      <a:gd name="T3" fmla="*/ 168 h 504"/>
                      <a:gd name="T4" fmla="*/ 1776 w 2736"/>
                      <a:gd name="T5" fmla="*/ 24 h 504"/>
                      <a:gd name="T6" fmla="*/ 2736 w 2736"/>
                      <a:gd name="T7" fmla="*/ 24 h 504"/>
                      <a:gd name="T8" fmla="*/ 2720 w 2736"/>
                      <a:gd name="T9" fmla="*/ 103 h 504"/>
                      <a:gd name="T10" fmla="*/ 1764 w 2736"/>
                      <a:gd name="T11" fmla="*/ 103 h 504"/>
                      <a:gd name="T12" fmla="*/ 654 w 2736"/>
                      <a:gd name="T13" fmla="*/ 292 h 504"/>
                      <a:gd name="T14" fmla="*/ 0 w 2736"/>
                      <a:gd name="T15" fmla="*/ 504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736"/>
                      <a:gd name="T25" fmla="*/ 0 h 504"/>
                      <a:gd name="T26" fmla="*/ 2736 w 2736"/>
                      <a:gd name="T27" fmla="*/ 504 h 504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333399"/>
                      </a:gs>
                      <a:gs pos="100000">
                        <a:srgbClr val="99CC00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kern="0">
                      <a:solidFill>
                        <a:sysClr val="windowText" lastClr="000000"/>
                      </a:solidFill>
                    </a:endParaRPr>
                  </a:p>
                </p:txBody>
              </p:sp>
              <p:sp>
                <p:nvSpPr>
                  <p:cNvPr id="152" name="Freeform 337"/>
                  <p:cNvSpPr>
                    <a:spLocks/>
                  </p:cNvSpPr>
                  <p:nvPr/>
                </p:nvSpPr>
                <p:spPr bwMode="hidden">
                  <a:xfrm rot="463793">
                    <a:off x="4470" y="1582"/>
                    <a:ext cx="830" cy="489"/>
                  </a:xfrm>
                  <a:custGeom>
                    <a:avLst/>
                    <a:gdLst>
                      <a:gd name="T0" fmla="*/ 5 w 1769"/>
                      <a:gd name="T1" fmla="*/ 8 h 791"/>
                      <a:gd name="T2" fmla="*/ 485 w 1769"/>
                      <a:gd name="T3" fmla="*/ 56 h 791"/>
                      <a:gd name="T4" fmla="*/ 1157 w 1769"/>
                      <a:gd name="T5" fmla="*/ 200 h 791"/>
                      <a:gd name="T6" fmla="*/ 1611 w 1769"/>
                      <a:gd name="T7" fmla="*/ 432 h 791"/>
                      <a:gd name="T8" fmla="*/ 1756 w 1769"/>
                      <a:gd name="T9" fmla="*/ 609 h 791"/>
                      <a:gd name="T10" fmla="*/ 1689 w 1769"/>
                      <a:gd name="T11" fmla="*/ 787 h 791"/>
                      <a:gd name="T12" fmla="*/ 1589 w 1769"/>
                      <a:gd name="T13" fmla="*/ 632 h 791"/>
                      <a:gd name="T14" fmla="*/ 1389 w 1769"/>
                      <a:gd name="T15" fmla="*/ 454 h 791"/>
                      <a:gd name="T16" fmla="*/ 1109 w 1769"/>
                      <a:gd name="T17" fmla="*/ 296 h 791"/>
                      <a:gd name="T18" fmla="*/ 581 w 1769"/>
                      <a:gd name="T19" fmla="*/ 152 h 791"/>
                      <a:gd name="T20" fmla="*/ 0 w 1769"/>
                      <a:gd name="T21" fmla="*/ 76 h 791"/>
                      <a:gd name="T22" fmla="*/ 5 w 1769"/>
                      <a:gd name="T23" fmla="*/ 8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w 1769"/>
                      <a:gd name="T37" fmla="*/ 0 h 791"/>
                      <a:gd name="T38" fmla="*/ 1769 w 1769"/>
                      <a:gd name="T39" fmla="*/ 791 h 791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T36" t="T37" r="T38" b="T39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99CC00"/>
                      </a:gs>
                      <a:gs pos="100000">
                        <a:srgbClr val="FFFFFF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kern="0">
                      <a:solidFill>
                        <a:sysClr val="windowText" lastClr="000000"/>
                      </a:solidFill>
                    </a:endParaRPr>
                  </a:p>
                </p:txBody>
              </p:sp>
            </p:grpSp>
            <p:grpSp>
              <p:nvGrpSpPr>
                <p:cNvPr id="68" name="Group 338"/>
                <p:cNvGrpSpPr>
                  <a:grpSpLocks/>
                </p:cNvGrpSpPr>
                <p:nvPr/>
              </p:nvGrpSpPr>
              <p:grpSpPr bwMode="auto">
                <a:xfrm>
                  <a:off x="4314" y="487"/>
                  <a:ext cx="843" cy="134"/>
                  <a:chOff x="2983" y="1269"/>
                  <a:chExt cx="2150" cy="343"/>
                </a:xfrm>
              </p:grpSpPr>
              <p:sp>
                <p:nvSpPr>
                  <p:cNvPr id="149" name="Freeform 339"/>
                  <p:cNvSpPr>
                    <a:spLocks/>
                  </p:cNvSpPr>
                  <p:nvPr/>
                </p:nvSpPr>
                <p:spPr bwMode="hidden">
                  <a:xfrm rot="-84182">
                    <a:off x="2983" y="1289"/>
                    <a:ext cx="1404" cy="219"/>
                  </a:xfrm>
                  <a:custGeom>
                    <a:avLst/>
                    <a:gdLst>
                      <a:gd name="T0" fmla="*/ 0 w 2736"/>
                      <a:gd name="T1" fmla="*/ 504 h 504"/>
                      <a:gd name="T2" fmla="*/ 864 w 2736"/>
                      <a:gd name="T3" fmla="*/ 168 h 504"/>
                      <a:gd name="T4" fmla="*/ 1776 w 2736"/>
                      <a:gd name="T5" fmla="*/ 24 h 504"/>
                      <a:gd name="T6" fmla="*/ 2736 w 2736"/>
                      <a:gd name="T7" fmla="*/ 24 h 504"/>
                      <a:gd name="T8" fmla="*/ 2720 w 2736"/>
                      <a:gd name="T9" fmla="*/ 103 h 504"/>
                      <a:gd name="T10" fmla="*/ 1764 w 2736"/>
                      <a:gd name="T11" fmla="*/ 103 h 504"/>
                      <a:gd name="T12" fmla="*/ 654 w 2736"/>
                      <a:gd name="T13" fmla="*/ 292 h 504"/>
                      <a:gd name="T14" fmla="*/ 0 w 2736"/>
                      <a:gd name="T15" fmla="*/ 504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736"/>
                      <a:gd name="T25" fmla="*/ 0 h 504"/>
                      <a:gd name="T26" fmla="*/ 2736 w 2736"/>
                      <a:gd name="T27" fmla="*/ 504 h 504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333399"/>
                      </a:gs>
                      <a:gs pos="100000">
                        <a:srgbClr val="99CC00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kern="0">
                      <a:solidFill>
                        <a:sysClr val="windowText" lastClr="000000"/>
                      </a:solidFill>
                    </a:endParaRPr>
                  </a:p>
                </p:txBody>
              </p:sp>
              <p:sp>
                <p:nvSpPr>
                  <p:cNvPr id="150" name="Freeform 340"/>
                  <p:cNvSpPr>
                    <a:spLocks/>
                  </p:cNvSpPr>
                  <p:nvPr/>
                </p:nvSpPr>
                <p:spPr bwMode="hidden">
                  <a:xfrm rot="-84182">
                    <a:off x="4379" y="1269"/>
                    <a:ext cx="754" cy="343"/>
                  </a:xfrm>
                  <a:custGeom>
                    <a:avLst/>
                    <a:gdLst>
                      <a:gd name="T0" fmla="*/ 5 w 1769"/>
                      <a:gd name="T1" fmla="*/ 8 h 791"/>
                      <a:gd name="T2" fmla="*/ 485 w 1769"/>
                      <a:gd name="T3" fmla="*/ 56 h 791"/>
                      <a:gd name="T4" fmla="*/ 1157 w 1769"/>
                      <a:gd name="T5" fmla="*/ 200 h 791"/>
                      <a:gd name="T6" fmla="*/ 1611 w 1769"/>
                      <a:gd name="T7" fmla="*/ 432 h 791"/>
                      <a:gd name="T8" fmla="*/ 1756 w 1769"/>
                      <a:gd name="T9" fmla="*/ 609 h 791"/>
                      <a:gd name="T10" fmla="*/ 1689 w 1769"/>
                      <a:gd name="T11" fmla="*/ 787 h 791"/>
                      <a:gd name="T12" fmla="*/ 1589 w 1769"/>
                      <a:gd name="T13" fmla="*/ 632 h 791"/>
                      <a:gd name="T14" fmla="*/ 1389 w 1769"/>
                      <a:gd name="T15" fmla="*/ 454 h 791"/>
                      <a:gd name="T16" fmla="*/ 1109 w 1769"/>
                      <a:gd name="T17" fmla="*/ 296 h 791"/>
                      <a:gd name="T18" fmla="*/ 581 w 1769"/>
                      <a:gd name="T19" fmla="*/ 152 h 791"/>
                      <a:gd name="T20" fmla="*/ 0 w 1769"/>
                      <a:gd name="T21" fmla="*/ 76 h 791"/>
                      <a:gd name="T22" fmla="*/ 5 w 1769"/>
                      <a:gd name="T23" fmla="*/ 8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w 1769"/>
                      <a:gd name="T37" fmla="*/ 0 h 791"/>
                      <a:gd name="T38" fmla="*/ 1769 w 1769"/>
                      <a:gd name="T39" fmla="*/ 791 h 791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T36" t="T37" r="T38" b="T39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99CC00"/>
                      </a:gs>
                      <a:gs pos="100000">
                        <a:srgbClr val="FFFFFF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kern="0">
                      <a:solidFill>
                        <a:sysClr val="windowText" lastClr="000000"/>
                      </a:solidFill>
                    </a:endParaRPr>
                  </a:p>
                </p:txBody>
              </p:sp>
            </p:grpSp>
            <p:grpSp>
              <p:nvGrpSpPr>
                <p:cNvPr id="69" name="Group 341"/>
                <p:cNvGrpSpPr>
                  <a:grpSpLocks/>
                </p:cNvGrpSpPr>
                <p:nvPr/>
              </p:nvGrpSpPr>
              <p:grpSpPr bwMode="auto">
                <a:xfrm>
                  <a:off x="4296" y="349"/>
                  <a:ext cx="737" cy="167"/>
                  <a:chOff x="2938" y="917"/>
                  <a:chExt cx="1879" cy="427"/>
                </a:xfrm>
              </p:grpSpPr>
              <p:sp>
                <p:nvSpPr>
                  <p:cNvPr id="147" name="Freeform 342"/>
                  <p:cNvSpPr>
                    <a:spLocks/>
                  </p:cNvSpPr>
                  <p:nvPr/>
                </p:nvSpPr>
                <p:spPr bwMode="hidden">
                  <a:xfrm rot="-802576">
                    <a:off x="2938" y="1129"/>
                    <a:ext cx="1233" cy="215"/>
                  </a:xfrm>
                  <a:custGeom>
                    <a:avLst/>
                    <a:gdLst>
                      <a:gd name="T0" fmla="*/ 0 w 2736"/>
                      <a:gd name="T1" fmla="*/ 504 h 504"/>
                      <a:gd name="T2" fmla="*/ 864 w 2736"/>
                      <a:gd name="T3" fmla="*/ 168 h 504"/>
                      <a:gd name="T4" fmla="*/ 1776 w 2736"/>
                      <a:gd name="T5" fmla="*/ 24 h 504"/>
                      <a:gd name="T6" fmla="*/ 2736 w 2736"/>
                      <a:gd name="T7" fmla="*/ 24 h 504"/>
                      <a:gd name="T8" fmla="*/ 2720 w 2736"/>
                      <a:gd name="T9" fmla="*/ 103 h 504"/>
                      <a:gd name="T10" fmla="*/ 1764 w 2736"/>
                      <a:gd name="T11" fmla="*/ 103 h 504"/>
                      <a:gd name="T12" fmla="*/ 654 w 2736"/>
                      <a:gd name="T13" fmla="*/ 292 h 504"/>
                      <a:gd name="T14" fmla="*/ 0 w 2736"/>
                      <a:gd name="T15" fmla="*/ 504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736"/>
                      <a:gd name="T25" fmla="*/ 0 h 504"/>
                      <a:gd name="T26" fmla="*/ 2736 w 2736"/>
                      <a:gd name="T27" fmla="*/ 504 h 504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333399"/>
                      </a:gs>
                      <a:gs pos="100000">
                        <a:srgbClr val="99CC00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kern="0">
                      <a:solidFill>
                        <a:sysClr val="windowText" lastClr="000000"/>
                      </a:solidFill>
                    </a:endParaRPr>
                  </a:p>
                </p:txBody>
              </p:sp>
              <p:sp>
                <p:nvSpPr>
                  <p:cNvPr id="148" name="Freeform 343"/>
                  <p:cNvSpPr>
                    <a:spLocks/>
                  </p:cNvSpPr>
                  <p:nvPr/>
                </p:nvSpPr>
                <p:spPr bwMode="hidden">
                  <a:xfrm rot="-802576">
                    <a:off x="4155" y="917"/>
                    <a:ext cx="662" cy="338"/>
                  </a:xfrm>
                  <a:custGeom>
                    <a:avLst/>
                    <a:gdLst>
                      <a:gd name="T0" fmla="*/ 5 w 1769"/>
                      <a:gd name="T1" fmla="*/ 8 h 791"/>
                      <a:gd name="T2" fmla="*/ 485 w 1769"/>
                      <a:gd name="T3" fmla="*/ 56 h 791"/>
                      <a:gd name="T4" fmla="*/ 1157 w 1769"/>
                      <a:gd name="T5" fmla="*/ 200 h 791"/>
                      <a:gd name="T6" fmla="*/ 1611 w 1769"/>
                      <a:gd name="T7" fmla="*/ 432 h 791"/>
                      <a:gd name="T8" fmla="*/ 1756 w 1769"/>
                      <a:gd name="T9" fmla="*/ 609 h 791"/>
                      <a:gd name="T10" fmla="*/ 1689 w 1769"/>
                      <a:gd name="T11" fmla="*/ 787 h 791"/>
                      <a:gd name="T12" fmla="*/ 1589 w 1769"/>
                      <a:gd name="T13" fmla="*/ 632 h 791"/>
                      <a:gd name="T14" fmla="*/ 1389 w 1769"/>
                      <a:gd name="T15" fmla="*/ 454 h 791"/>
                      <a:gd name="T16" fmla="*/ 1109 w 1769"/>
                      <a:gd name="T17" fmla="*/ 296 h 791"/>
                      <a:gd name="T18" fmla="*/ 581 w 1769"/>
                      <a:gd name="T19" fmla="*/ 152 h 791"/>
                      <a:gd name="T20" fmla="*/ 0 w 1769"/>
                      <a:gd name="T21" fmla="*/ 76 h 791"/>
                      <a:gd name="T22" fmla="*/ 5 w 1769"/>
                      <a:gd name="T23" fmla="*/ 8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w 1769"/>
                      <a:gd name="T37" fmla="*/ 0 h 791"/>
                      <a:gd name="T38" fmla="*/ 1769 w 1769"/>
                      <a:gd name="T39" fmla="*/ 791 h 791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T36" t="T37" r="T38" b="T39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99CC00"/>
                      </a:gs>
                      <a:gs pos="100000">
                        <a:srgbClr val="FFFFFF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kern="0">
                      <a:solidFill>
                        <a:sysClr val="windowText" lastClr="000000"/>
                      </a:solidFill>
                    </a:endParaRPr>
                  </a:p>
                </p:txBody>
              </p:sp>
            </p:grpSp>
            <p:grpSp>
              <p:nvGrpSpPr>
                <p:cNvPr id="70" name="Group 344"/>
                <p:cNvGrpSpPr>
                  <a:grpSpLocks/>
                </p:cNvGrpSpPr>
                <p:nvPr/>
              </p:nvGrpSpPr>
              <p:grpSpPr bwMode="auto">
                <a:xfrm>
                  <a:off x="3394" y="637"/>
                  <a:ext cx="493" cy="912"/>
                  <a:chOff x="637" y="1653"/>
                  <a:chExt cx="1257" cy="2326"/>
                </a:xfrm>
              </p:grpSpPr>
              <p:sp>
                <p:nvSpPr>
                  <p:cNvPr id="145" name="Freeform 345"/>
                  <p:cNvSpPr>
                    <a:spLocks/>
                  </p:cNvSpPr>
                  <p:nvPr/>
                </p:nvSpPr>
                <p:spPr bwMode="hidden">
                  <a:xfrm rot="18888116" flipH="1">
                    <a:off x="876" y="2359"/>
                    <a:ext cx="1724" cy="312"/>
                  </a:xfrm>
                  <a:custGeom>
                    <a:avLst/>
                    <a:gdLst>
                      <a:gd name="T0" fmla="*/ 0 w 2736"/>
                      <a:gd name="T1" fmla="*/ 504 h 504"/>
                      <a:gd name="T2" fmla="*/ 864 w 2736"/>
                      <a:gd name="T3" fmla="*/ 168 h 504"/>
                      <a:gd name="T4" fmla="*/ 1776 w 2736"/>
                      <a:gd name="T5" fmla="*/ 24 h 504"/>
                      <a:gd name="T6" fmla="*/ 2736 w 2736"/>
                      <a:gd name="T7" fmla="*/ 24 h 504"/>
                      <a:gd name="T8" fmla="*/ 2720 w 2736"/>
                      <a:gd name="T9" fmla="*/ 103 h 504"/>
                      <a:gd name="T10" fmla="*/ 1764 w 2736"/>
                      <a:gd name="T11" fmla="*/ 103 h 504"/>
                      <a:gd name="T12" fmla="*/ 654 w 2736"/>
                      <a:gd name="T13" fmla="*/ 292 h 504"/>
                      <a:gd name="T14" fmla="*/ 0 w 2736"/>
                      <a:gd name="T15" fmla="*/ 504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736"/>
                      <a:gd name="T25" fmla="*/ 0 h 504"/>
                      <a:gd name="T26" fmla="*/ 2736 w 2736"/>
                      <a:gd name="T27" fmla="*/ 504 h 504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99CC00"/>
                      </a:gs>
                      <a:gs pos="100000">
                        <a:srgbClr val="333399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kern="0">
                      <a:solidFill>
                        <a:sysClr val="windowText" lastClr="000000"/>
                      </a:solidFill>
                    </a:endParaRPr>
                  </a:p>
                </p:txBody>
              </p:sp>
              <p:sp>
                <p:nvSpPr>
                  <p:cNvPr id="146" name="Freeform 346"/>
                  <p:cNvSpPr>
                    <a:spLocks/>
                  </p:cNvSpPr>
                  <p:nvPr/>
                </p:nvSpPr>
                <p:spPr bwMode="hidden">
                  <a:xfrm rot="18888116" flipH="1">
                    <a:off x="419" y="3272"/>
                    <a:ext cx="925" cy="490"/>
                  </a:xfrm>
                  <a:custGeom>
                    <a:avLst/>
                    <a:gdLst>
                      <a:gd name="T0" fmla="*/ 5 w 1769"/>
                      <a:gd name="T1" fmla="*/ 8 h 791"/>
                      <a:gd name="T2" fmla="*/ 485 w 1769"/>
                      <a:gd name="T3" fmla="*/ 56 h 791"/>
                      <a:gd name="T4" fmla="*/ 1157 w 1769"/>
                      <a:gd name="T5" fmla="*/ 200 h 791"/>
                      <a:gd name="T6" fmla="*/ 1611 w 1769"/>
                      <a:gd name="T7" fmla="*/ 432 h 791"/>
                      <a:gd name="T8" fmla="*/ 1756 w 1769"/>
                      <a:gd name="T9" fmla="*/ 609 h 791"/>
                      <a:gd name="T10" fmla="*/ 1689 w 1769"/>
                      <a:gd name="T11" fmla="*/ 787 h 791"/>
                      <a:gd name="T12" fmla="*/ 1589 w 1769"/>
                      <a:gd name="T13" fmla="*/ 632 h 791"/>
                      <a:gd name="T14" fmla="*/ 1389 w 1769"/>
                      <a:gd name="T15" fmla="*/ 454 h 791"/>
                      <a:gd name="T16" fmla="*/ 1109 w 1769"/>
                      <a:gd name="T17" fmla="*/ 296 h 791"/>
                      <a:gd name="T18" fmla="*/ 581 w 1769"/>
                      <a:gd name="T19" fmla="*/ 152 h 791"/>
                      <a:gd name="T20" fmla="*/ 0 w 1769"/>
                      <a:gd name="T21" fmla="*/ 76 h 791"/>
                      <a:gd name="T22" fmla="*/ 5 w 1769"/>
                      <a:gd name="T23" fmla="*/ 8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w 1769"/>
                      <a:gd name="T37" fmla="*/ 0 h 791"/>
                      <a:gd name="T38" fmla="*/ 1769 w 1769"/>
                      <a:gd name="T39" fmla="*/ 791 h 791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T36" t="T37" r="T38" b="T39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99CC00"/>
                      </a:gs>
                      <a:gs pos="100000">
                        <a:srgbClr val="FFFFFF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kern="0">
                      <a:solidFill>
                        <a:sysClr val="windowText" lastClr="000000"/>
                      </a:solidFill>
                    </a:endParaRPr>
                  </a:p>
                </p:txBody>
              </p:sp>
            </p:grpSp>
            <p:grpSp>
              <p:nvGrpSpPr>
                <p:cNvPr id="71" name="Group 347"/>
                <p:cNvGrpSpPr>
                  <a:grpSpLocks/>
                </p:cNvGrpSpPr>
                <p:nvPr/>
              </p:nvGrpSpPr>
              <p:grpSpPr bwMode="auto">
                <a:xfrm>
                  <a:off x="3142" y="850"/>
                  <a:ext cx="966" cy="522"/>
                  <a:chOff x="-5" y="2196"/>
                  <a:chExt cx="2463" cy="1332"/>
                </a:xfrm>
              </p:grpSpPr>
              <p:sp>
                <p:nvSpPr>
                  <p:cNvPr id="143" name="Freeform 348"/>
                  <p:cNvSpPr>
                    <a:spLocks/>
                  </p:cNvSpPr>
                  <p:nvPr/>
                </p:nvSpPr>
                <p:spPr bwMode="hidden">
                  <a:xfrm rot="19495919" flipH="1">
                    <a:off x="644" y="2196"/>
                    <a:ext cx="1814" cy="347"/>
                  </a:xfrm>
                  <a:custGeom>
                    <a:avLst/>
                    <a:gdLst>
                      <a:gd name="T0" fmla="*/ 0 w 2736"/>
                      <a:gd name="T1" fmla="*/ 504 h 504"/>
                      <a:gd name="T2" fmla="*/ 864 w 2736"/>
                      <a:gd name="T3" fmla="*/ 168 h 504"/>
                      <a:gd name="T4" fmla="*/ 1776 w 2736"/>
                      <a:gd name="T5" fmla="*/ 24 h 504"/>
                      <a:gd name="T6" fmla="*/ 2736 w 2736"/>
                      <a:gd name="T7" fmla="*/ 24 h 504"/>
                      <a:gd name="T8" fmla="*/ 2720 w 2736"/>
                      <a:gd name="T9" fmla="*/ 103 h 504"/>
                      <a:gd name="T10" fmla="*/ 1764 w 2736"/>
                      <a:gd name="T11" fmla="*/ 103 h 504"/>
                      <a:gd name="T12" fmla="*/ 654 w 2736"/>
                      <a:gd name="T13" fmla="*/ 292 h 504"/>
                      <a:gd name="T14" fmla="*/ 0 w 2736"/>
                      <a:gd name="T15" fmla="*/ 504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736"/>
                      <a:gd name="T25" fmla="*/ 0 h 504"/>
                      <a:gd name="T26" fmla="*/ 2736 w 2736"/>
                      <a:gd name="T27" fmla="*/ 504 h 504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99CC00"/>
                      </a:gs>
                      <a:gs pos="100000">
                        <a:srgbClr val="333399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kern="0">
                      <a:solidFill>
                        <a:sysClr val="windowText" lastClr="000000"/>
                      </a:solidFill>
                    </a:endParaRPr>
                  </a:p>
                </p:txBody>
              </p:sp>
              <p:sp>
                <p:nvSpPr>
                  <p:cNvPr id="144" name="Freeform 349"/>
                  <p:cNvSpPr>
                    <a:spLocks/>
                  </p:cNvSpPr>
                  <p:nvPr/>
                </p:nvSpPr>
                <p:spPr bwMode="hidden">
                  <a:xfrm rot="19495919" flipH="1">
                    <a:off x="-5" y="2983"/>
                    <a:ext cx="974" cy="545"/>
                  </a:xfrm>
                  <a:custGeom>
                    <a:avLst/>
                    <a:gdLst>
                      <a:gd name="T0" fmla="*/ 5 w 1769"/>
                      <a:gd name="T1" fmla="*/ 8 h 791"/>
                      <a:gd name="T2" fmla="*/ 485 w 1769"/>
                      <a:gd name="T3" fmla="*/ 56 h 791"/>
                      <a:gd name="T4" fmla="*/ 1157 w 1769"/>
                      <a:gd name="T5" fmla="*/ 200 h 791"/>
                      <a:gd name="T6" fmla="*/ 1611 w 1769"/>
                      <a:gd name="T7" fmla="*/ 432 h 791"/>
                      <a:gd name="T8" fmla="*/ 1756 w 1769"/>
                      <a:gd name="T9" fmla="*/ 609 h 791"/>
                      <a:gd name="T10" fmla="*/ 1689 w 1769"/>
                      <a:gd name="T11" fmla="*/ 787 h 791"/>
                      <a:gd name="T12" fmla="*/ 1589 w 1769"/>
                      <a:gd name="T13" fmla="*/ 632 h 791"/>
                      <a:gd name="T14" fmla="*/ 1389 w 1769"/>
                      <a:gd name="T15" fmla="*/ 454 h 791"/>
                      <a:gd name="T16" fmla="*/ 1109 w 1769"/>
                      <a:gd name="T17" fmla="*/ 296 h 791"/>
                      <a:gd name="T18" fmla="*/ 581 w 1769"/>
                      <a:gd name="T19" fmla="*/ 152 h 791"/>
                      <a:gd name="T20" fmla="*/ 0 w 1769"/>
                      <a:gd name="T21" fmla="*/ 76 h 791"/>
                      <a:gd name="T22" fmla="*/ 5 w 1769"/>
                      <a:gd name="T23" fmla="*/ 8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w 1769"/>
                      <a:gd name="T37" fmla="*/ 0 h 791"/>
                      <a:gd name="T38" fmla="*/ 1769 w 1769"/>
                      <a:gd name="T39" fmla="*/ 791 h 791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T36" t="T37" r="T38" b="T39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99CC00"/>
                      </a:gs>
                      <a:gs pos="100000">
                        <a:srgbClr val="FFFFFF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kern="0">
                      <a:solidFill>
                        <a:sysClr val="windowText" lastClr="000000"/>
                      </a:solidFill>
                    </a:endParaRPr>
                  </a:p>
                </p:txBody>
              </p:sp>
            </p:grpSp>
            <p:grpSp>
              <p:nvGrpSpPr>
                <p:cNvPr id="72" name="Group 350"/>
                <p:cNvGrpSpPr>
                  <a:grpSpLocks/>
                </p:cNvGrpSpPr>
                <p:nvPr/>
              </p:nvGrpSpPr>
              <p:grpSpPr bwMode="auto">
                <a:xfrm>
                  <a:off x="3124" y="777"/>
                  <a:ext cx="971" cy="417"/>
                  <a:chOff x="-52" y="2009"/>
                  <a:chExt cx="2477" cy="1064"/>
                </a:xfrm>
              </p:grpSpPr>
              <p:sp>
                <p:nvSpPr>
                  <p:cNvPr id="141" name="Freeform 351"/>
                  <p:cNvSpPr>
                    <a:spLocks/>
                  </p:cNvSpPr>
                  <p:nvPr/>
                </p:nvSpPr>
                <p:spPr bwMode="hidden">
                  <a:xfrm rot="20017085" flipH="1">
                    <a:off x="689" y="2009"/>
                    <a:ext cx="1736" cy="304"/>
                  </a:xfrm>
                  <a:custGeom>
                    <a:avLst/>
                    <a:gdLst>
                      <a:gd name="T0" fmla="*/ 0 w 2736"/>
                      <a:gd name="T1" fmla="*/ 504 h 504"/>
                      <a:gd name="T2" fmla="*/ 864 w 2736"/>
                      <a:gd name="T3" fmla="*/ 168 h 504"/>
                      <a:gd name="T4" fmla="*/ 1776 w 2736"/>
                      <a:gd name="T5" fmla="*/ 24 h 504"/>
                      <a:gd name="T6" fmla="*/ 2736 w 2736"/>
                      <a:gd name="T7" fmla="*/ 24 h 504"/>
                      <a:gd name="T8" fmla="*/ 2720 w 2736"/>
                      <a:gd name="T9" fmla="*/ 103 h 504"/>
                      <a:gd name="T10" fmla="*/ 1764 w 2736"/>
                      <a:gd name="T11" fmla="*/ 103 h 504"/>
                      <a:gd name="T12" fmla="*/ 654 w 2736"/>
                      <a:gd name="T13" fmla="*/ 292 h 504"/>
                      <a:gd name="T14" fmla="*/ 0 w 2736"/>
                      <a:gd name="T15" fmla="*/ 504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736"/>
                      <a:gd name="T25" fmla="*/ 0 h 504"/>
                      <a:gd name="T26" fmla="*/ 2736 w 2736"/>
                      <a:gd name="T27" fmla="*/ 504 h 504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99CC00"/>
                      </a:gs>
                      <a:gs pos="100000">
                        <a:srgbClr val="333399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kern="0">
                      <a:solidFill>
                        <a:sysClr val="windowText" lastClr="000000"/>
                      </a:solidFill>
                    </a:endParaRPr>
                  </a:p>
                </p:txBody>
              </p:sp>
              <p:sp>
                <p:nvSpPr>
                  <p:cNvPr id="142" name="Freeform 352"/>
                  <p:cNvSpPr>
                    <a:spLocks/>
                  </p:cNvSpPr>
                  <p:nvPr/>
                </p:nvSpPr>
                <p:spPr bwMode="hidden">
                  <a:xfrm rot="20017085" flipH="1">
                    <a:off x="-52" y="2597"/>
                    <a:ext cx="932" cy="476"/>
                  </a:xfrm>
                  <a:custGeom>
                    <a:avLst/>
                    <a:gdLst>
                      <a:gd name="T0" fmla="*/ 5 w 1769"/>
                      <a:gd name="T1" fmla="*/ 8 h 791"/>
                      <a:gd name="T2" fmla="*/ 485 w 1769"/>
                      <a:gd name="T3" fmla="*/ 56 h 791"/>
                      <a:gd name="T4" fmla="*/ 1157 w 1769"/>
                      <a:gd name="T5" fmla="*/ 200 h 791"/>
                      <a:gd name="T6" fmla="*/ 1611 w 1769"/>
                      <a:gd name="T7" fmla="*/ 432 h 791"/>
                      <a:gd name="T8" fmla="*/ 1756 w 1769"/>
                      <a:gd name="T9" fmla="*/ 609 h 791"/>
                      <a:gd name="T10" fmla="*/ 1689 w 1769"/>
                      <a:gd name="T11" fmla="*/ 787 h 791"/>
                      <a:gd name="T12" fmla="*/ 1589 w 1769"/>
                      <a:gd name="T13" fmla="*/ 632 h 791"/>
                      <a:gd name="T14" fmla="*/ 1389 w 1769"/>
                      <a:gd name="T15" fmla="*/ 454 h 791"/>
                      <a:gd name="T16" fmla="*/ 1109 w 1769"/>
                      <a:gd name="T17" fmla="*/ 296 h 791"/>
                      <a:gd name="T18" fmla="*/ 581 w 1769"/>
                      <a:gd name="T19" fmla="*/ 152 h 791"/>
                      <a:gd name="T20" fmla="*/ 0 w 1769"/>
                      <a:gd name="T21" fmla="*/ 76 h 791"/>
                      <a:gd name="T22" fmla="*/ 5 w 1769"/>
                      <a:gd name="T23" fmla="*/ 8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w 1769"/>
                      <a:gd name="T37" fmla="*/ 0 h 791"/>
                      <a:gd name="T38" fmla="*/ 1769 w 1769"/>
                      <a:gd name="T39" fmla="*/ 791 h 791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T36" t="T37" r="T38" b="T39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FFFFFF"/>
                      </a:gs>
                      <a:gs pos="100000">
                        <a:srgbClr val="99CC00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kern="0">
                      <a:solidFill>
                        <a:sysClr val="windowText" lastClr="000000"/>
                      </a:solidFill>
                    </a:endParaRPr>
                  </a:p>
                </p:txBody>
              </p:sp>
            </p:grpSp>
            <p:grpSp>
              <p:nvGrpSpPr>
                <p:cNvPr id="73" name="Group 353"/>
                <p:cNvGrpSpPr>
                  <a:grpSpLocks/>
                </p:cNvGrpSpPr>
                <p:nvPr/>
              </p:nvGrpSpPr>
              <p:grpSpPr bwMode="auto">
                <a:xfrm>
                  <a:off x="3115" y="700"/>
                  <a:ext cx="969" cy="363"/>
                  <a:chOff x="-74" y="1813"/>
                  <a:chExt cx="2472" cy="927"/>
                </a:xfrm>
              </p:grpSpPr>
              <p:sp>
                <p:nvSpPr>
                  <p:cNvPr id="139" name="Freeform 354"/>
                  <p:cNvSpPr>
                    <a:spLocks/>
                  </p:cNvSpPr>
                  <p:nvPr/>
                </p:nvSpPr>
                <p:spPr bwMode="hidden">
                  <a:xfrm rot="20519637" flipH="1">
                    <a:off x="721" y="1813"/>
                    <a:ext cx="1677" cy="335"/>
                  </a:xfrm>
                  <a:custGeom>
                    <a:avLst/>
                    <a:gdLst>
                      <a:gd name="T0" fmla="*/ 0 w 2736"/>
                      <a:gd name="T1" fmla="*/ 504 h 504"/>
                      <a:gd name="T2" fmla="*/ 864 w 2736"/>
                      <a:gd name="T3" fmla="*/ 168 h 504"/>
                      <a:gd name="T4" fmla="*/ 1776 w 2736"/>
                      <a:gd name="T5" fmla="*/ 24 h 504"/>
                      <a:gd name="T6" fmla="*/ 2736 w 2736"/>
                      <a:gd name="T7" fmla="*/ 24 h 504"/>
                      <a:gd name="T8" fmla="*/ 2720 w 2736"/>
                      <a:gd name="T9" fmla="*/ 103 h 504"/>
                      <a:gd name="T10" fmla="*/ 1764 w 2736"/>
                      <a:gd name="T11" fmla="*/ 103 h 504"/>
                      <a:gd name="T12" fmla="*/ 654 w 2736"/>
                      <a:gd name="T13" fmla="*/ 292 h 504"/>
                      <a:gd name="T14" fmla="*/ 0 w 2736"/>
                      <a:gd name="T15" fmla="*/ 504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736"/>
                      <a:gd name="T25" fmla="*/ 0 h 504"/>
                      <a:gd name="T26" fmla="*/ 2736 w 2736"/>
                      <a:gd name="T27" fmla="*/ 504 h 504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99CC00"/>
                      </a:gs>
                      <a:gs pos="100000">
                        <a:srgbClr val="333399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kern="0">
                      <a:solidFill>
                        <a:sysClr val="windowText" lastClr="000000"/>
                      </a:solidFill>
                    </a:endParaRPr>
                  </a:p>
                </p:txBody>
              </p:sp>
              <p:sp>
                <p:nvSpPr>
                  <p:cNvPr id="140" name="Freeform 355"/>
                  <p:cNvSpPr>
                    <a:spLocks/>
                  </p:cNvSpPr>
                  <p:nvPr/>
                </p:nvSpPr>
                <p:spPr bwMode="hidden">
                  <a:xfrm rot="20519637" flipH="1">
                    <a:off x="-74" y="2214"/>
                    <a:ext cx="901" cy="526"/>
                  </a:xfrm>
                  <a:custGeom>
                    <a:avLst/>
                    <a:gdLst>
                      <a:gd name="T0" fmla="*/ 5 w 1769"/>
                      <a:gd name="T1" fmla="*/ 8 h 791"/>
                      <a:gd name="T2" fmla="*/ 485 w 1769"/>
                      <a:gd name="T3" fmla="*/ 56 h 791"/>
                      <a:gd name="T4" fmla="*/ 1157 w 1769"/>
                      <a:gd name="T5" fmla="*/ 200 h 791"/>
                      <a:gd name="T6" fmla="*/ 1611 w 1769"/>
                      <a:gd name="T7" fmla="*/ 432 h 791"/>
                      <a:gd name="T8" fmla="*/ 1756 w 1769"/>
                      <a:gd name="T9" fmla="*/ 609 h 791"/>
                      <a:gd name="T10" fmla="*/ 1689 w 1769"/>
                      <a:gd name="T11" fmla="*/ 787 h 791"/>
                      <a:gd name="T12" fmla="*/ 1589 w 1769"/>
                      <a:gd name="T13" fmla="*/ 632 h 791"/>
                      <a:gd name="T14" fmla="*/ 1389 w 1769"/>
                      <a:gd name="T15" fmla="*/ 454 h 791"/>
                      <a:gd name="T16" fmla="*/ 1109 w 1769"/>
                      <a:gd name="T17" fmla="*/ 296 h 791"/>
                      <a:gd name="T18" fmla="*/ 581 w 1769"/>
                      <a:gd name="T19" fmla="*/ 152 h 791"/>
                      <a:gd name="T20" fmla="*/ 0 w 1769"/>
                      <a:gd name="T21" fmla="*/ 76 h 791"/>
                      <a:gd name="T22" fmla="*/ 5 w 1769"/>
                      <a:gd name="T23" fmla="*/ 8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w 1769"/>
                      <a:gd name="T37" fmla="*/ 0 h 791"/>
                      <a:gd name="T38" fmla="*/ 1769 w 1769"/>
                      <a:gd name="T39" fmla="*/ 791 h 791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T36" t="T37" r="T38" b="T39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FFFFFF"/>
                      </a:gs>
                      <a:gs pos="100000">
                        <a:srgbClr val="99CC00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kern="0">
                      <a:solidFill>
                        <a:sysClr val="windowText" lastClr="000000"/>
                      </a:solidFill>
                    </a:endParaRPr>
                  </a:p>
                </p:txBody>
              </p:sp>
            </p:grpSp>
            <p:grpSp>
              <p:nvGrpSpPr>
                <p:cNvPr id="74" name="Group 356"/>
                <p:cNvGrpSpPr>
                  <a:grpSpLocks/>
                </p:cNvGrpSpPr>
                <p:nvPr/>
              </p:nvGrpSpPr>
              <p:grpSpPr bwMode="auto">
                <a:xfrm>
                  <a:off x="3153" y="613"/>
                  <a:ext cx="918" cy="257"/>
                  <a:chOff x="22" y="1591"/>
                  <a:chExt cx="2342" cy="657"/>
                </a:xfrm>
              </p:grpSpPr>
              <p:sp>
                <p:nvSpPr>
                  <p:cNvPr id="137" name="Freeform 357"/>
                  <p:cNvSpPr>
                    <a:spLocks/>
                  </p:cNvSpPr>
                  <p:nvPr/>
                </p:nvSpPr>
                <p:spPr bwMode="hidden">
                  <a:xfrm rot="21136207" flipH="1">
                    <a:off x="819" y="1591"/>
                    <a:ext cx="1545" cy="312"/>
                  </a:xfrm>
                  <a:custGeom>
                    <a:avLst/>
                    <a:gdLst>
                      <a:gd name="T0" fmla="*/ 0 w 2736"/>
                      <a:gd name="T1" fmla="*/ 504 h 504"/>
                      <a:gd name="T2" fmla="*/ 864 w 2736"/>
                      <a:gd name="T3" fmla="*/ 168 h 504"/>
                      <a:gd name="T4" fmla="*/ 1776 w 2736"/>
                      <a:gd name="T5" fmla="*/ 24 h 504"/>
                      <a:gd name="T6" fmla="*/ 2736 w 2736"/>
                      <a:gd name="T7" fmla="*/ 24 h 504"/>
                      <a:gd name="T8" fmla="*/ 2720 w 2736"/>
                      <a:gd name="T9" fmla="*/ 103 h 504"/>
                      <a:gd name="T10" fmla="*/ 1764 w 2736"/>
                      <a:gd name="T11" fmla="*/ 103 h 504"/>
                      <a:gd name="T12" fmla="*/ 654 w 2736"/>
                      <a:gd name="T13" fmla="*/ 292 h 504"/>
                      <a:gd name="T14" fmla="*/ 0 w 2736"/>
                      <a:gd name="T15" fmla="*/ 504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736"/>
                      <a:gd name="T25" fmla="*/ 0 h 504"/>
                      <a:gd name="T26" fmla="*/ 2736 w 2736"/>
                      <a:gd name="T27" fmla="*/ 504 h 504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99CC00"/>
                      </a:gs>
                      <a:gs pos="100000">
                        <a:srgbClr val="333399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kern="0">
                      <a:solidFill>
                        <a:sysClr val="windowText" lastClr="000000"/>
                      </a:solidFill>
                    </a:endParaRPr>
                  </a:p>
                </p:txBody>
              </p:sp>
              <p:sp>
                <p:nvSpPr>
                  <p:cNvPr id="138" name="Freeform 358"/>
                  <p:cNvSpPr>
                    <a:spLocks/>
                  </p:cNvSpPr>
                  <p:nvPr/>
                </p:nvSpPr>
                <p:spPr bwMode="hidden">
                  <a:xfrm rot="21136207" flipH="1">
                    <a:off x="22" y="1759"/>
                    <a:ext cx="830" cy="489"/>
                  </a:xfrm>
                  <a:custGeom>
                    <a:avLst/>
                    <a:gdLst>
                      <a:gd name="T0" fmla="*/ 5 w 1769"/>
                      <a:gd name="T1" fmla="*/ 8 h 791"/>
                      <a:gd name="T2" fmla="*/ 485 w 1769"/>
                      <a:gd name="T3" fmla="*/ 56 h 791"/>
                      <a:gd name="T4" fmla="*/ 1157 w 1769"/>
                      <a:gd name="T5" fmla="*/ 200 h 791"/>
                      <a:gd name="T6" fmla="*/ 1611 w 1769"/>
                      <a:gd name="T7" fmla="*/ 432 h 791"/>
                      <a:gd name="T8" fmla="*/ 1756 w 1769"/>
                      <a:gd name="T9" fmla="*/ 609 h 791"/>
                      <a:gd name="T10" fmla="*/ 1689 w 1769"/>
                      <a:gd name="T11" fmla="*/ 787 h 791"/>
                      <a:gd name="T12" fmla="*/ 1589 w 1769"/>
                      <a:gd name="T13" fmla="*/ 632 h 791"/>
                      <a:gd name="T14" fmla="*/ 1389 w 1769"/>
                      <a:gd name="T15" fmla="*/ 454 h 791"/>
                      <a:gd name="T16" fmla="*/ 1109 w 1769"/>
                      <a:gd name="T17" fmla="*/ 296 h 791"/>
                      <a:gd name="T18" fmla="*/ 581 w 1769"/>
                      <a:gd name="T19" fmla="*/ 152 h 791"/>
                      <a:gd name="T20" fmla="*/ 0 w 1769"/>
                      <a:gd name="T21" fmla="*/ 76 h 791"/>
                      <a:gd name="T22" fmla="*/ 5 w 1769"/>
                      <a:gd name="T23" fmla="*/ 8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w 1769"/>
                      <a:gd name="T37" fmla="*/ 0 h 791"/>
                      <a:gd name="T38" fmla="*/ 1769 w 1769"/>
                      <a:gd name="T39" fmla="*/ 791 h 791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T36" t="T37" r="T38" b="T39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FFFFFF"/>
                      </a:gs>
                      <a:gs pos="100000">
                        <a:srgbClr val="99CC00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kern="0">
                      <a:solidFill>
                        <a:sysClr val="windowText" lastClr="000000"/>
                      </a:solidFill>
                    </a:endParaRPr>
                  </a:p>
                </p:txBody>
              </p:sp>
            </p:grpSp>
            <p:grpSp>
              <p:nvGrpSpPr>
                <p:cNvPr id="75" name="Group 359"/>
                <p:cNvGrpSpPr>
                  <a:grpSpLocks/>
                </p:cNvGrpSpPr>
                <p:nvPr/>
              </p:nvGrpSpPr>
              <p:grpSpPr bwMode="auto">
                <a:xfrm>
                  <a:off x="3218" y="556"/>
                  <a:ext cx="843" cy="134"/>
                  <a:chOff x="189" y="1446"/>
                  <a:chExt cx="2150" cy="343"/>
                </a:xfrm>
              </p:grpSpPr>
              <p:sp>
                <p:nvSpPr>
                  <p:cNvPr id="135" name="Freeform 360"/>
                  <p:cNvSpPr>
                    <a:spLocks/>
                  </p:cNvSpPr>
                  <p:nvPr/>
                </p:nvSpPr>
                <p:spPr bwMode="hidden">
                  <a:xfrm rot="84182" flipH="1">
                    <a:off x="935" y="1466"/>
                    <a:ext cx="1404" cy="219"/>
                  </a:xfrm>
                  <a:custGeom>
                    <a:avLst/>
                    <a:gdLst>
                      <a:gd name="T0" fmla="*/ 0 w 2736"/>
                      <a:gd name="T1" fmla="*/ 504 h 504"/>
                      <a:gd name="T2" fmla="*/ 864 w 2736"/>
                      <a:gd name="T3" fmla="*/ 168 h 504"/>
                      <a:gd name="T4" fmla="*/ 1776 w 2736"/>
                      <a:gd name="T5" fmla="*/ 24 h 504"/>
                      <a:gd name="T6" fmla="*/ 2736 w 2736"/>
                      <a:gd name="T7" fmla="*/ 24 h 504"/>
                      <a:gd name="T8" fmla="*/ 2720 w 2736"/>
                      <a:gd name="T9" fmla="*/ 103 h 504"/>
                      <a:gd name="T10" fmla="*/ 1764 w 2736"/>
                      <a:gd name="T11" fmla="*/ 103 h 504"/>
                      <a:gd name="T12" fmla="*/ 654 w 2736"/>
                      <a:gd name="T13" fmla="*/ 292 h 504"/>
                      <a:gd name="T14" fmla="*/ 0 w 2736"/>
                      <a:gd name="T15" fmla="*/ 504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736"/>
                      <a:gd name="T25" fmla="*/ 0 h 504"/>
                      <a:gd name="T26" fmla="*/ 2736 w 2736"/>
                      <a:gd name="T27" fmla="*/ 504 h 504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99CC00"/>
                      </a:gs>
                      <a:gs pos="100000">
                        <a:srgbClr val="333399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kern="0">
                      <a:solidFill>
                        <a:sysClr val="windowText" lastClr="000000"/>
                      </a:solidFill>
                    </a:endParaRPr>
                  </a:p>
                </p:txBody>
              </p:sp>
              <p:sp>
                <p:nvSpPr>
                  <p:cNvPr id="136" name="Freeform 361"/>
                  <p:cNvSpPr>
                    <a:spLocks/>
                  </p:cNvSpPr>
                  <p:nvPr/>
                </p:nvSpPr>
                <p:spPr bwMode="hidden">
                  <a:xfrm rot="84182" flipH="1">
                    <a:off x="189" y="1446"/>
                    <a:ext cx="754" cy="343"/>
                  </a:xfrm>
                  <a:custGeom>
                    <a:avLst/>
                    <a:gdLst>
                      <a:gd name="T0" fmla="*/ 5 w 1769"/>
                      <a:gd name="T1" fmla="*/ 8 h 791"/>
                      <a:gd name="T2" fmla="*/ 485 w 1769"/>
                      <a:gd name="T3" fmla="*/ 56 h 791"/>
                      <a:gd name="T4" fmla="*/ 1157 w 1769"/>
                      <a:gd name="T5" fmla="*/ 200 h 791"/>
                      <a:gd name="T6" fmla="*/ 1611 w 1769"/>
                      <a:gd name="T7" fmla="*/ 432 h 791"/>
                      <a:gd name="T8" fmla="*/ 1756 w 1769"/>
                      <a:gd name="T9" fmla="*/ 609 h 791"/>
                      <a:gd name="T10" fmla="*/ 1689 w 1769"/>
                      <a:gd name="T11" fmla="*/ 787 h 791"/>
                      <a:gd name="T12" fmla="*/ 1589 w 1769"/>
                      <a:gd name="T13" fmla="*/ 632 h 791"/>
                      <a:gd name="T14" fmla="*/ 1389 w 1769"/>
                      <a:gd name="T15" fmla="*/ 454 h 791"/>
                      <a:gd name="T16" fmla="*/ 1109 w 1769"/>
                      <a:gd name="T17" fmla="*/ 296 h 791"/>
                      <a:gd name="T18" fmla="*/ 581 w 1769"/>
                      <a:gd name="T19" fmla="*/ 152 h 791"/>
                      <a:gd name="T20" fmla="*/ 0 w 1769"/>
                      <a:gd name="T21" fmla="*/ 76 h 791"/>
                      <a:gd name="T22" fmla="*/ 5 w 1769"/>
                      <a:gd name="T23" fmla="*/ 8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w 1769"/>
                      <a:gd name="T37" fmla="*/ 0 h 791"/>
                      <a:gd name="T38" fmla="*/ 1769 w 1769"/>
                      <a:gd name="T39" fmla="*/ 791 h 791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T36" t="T37" r="T38" b="T39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FFFFFF"/>
                      </a:gs>
                      <a:gs pos="100000">
                        <a:srgbClr val="99CC00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kern="0">
                      <a:solidFill>
                        <a:sysClr val="windowText" lastClr="000000"/>
                      </a:solidFill>
                    </a:endParaRPr>
                  </a:p>
                </p:txBody>
              </p:sp>
            </p:grpSp>
            <p:grpSp>
              <p:nvGrpSpPr>
                <p:cNvPr id="76" name="Group 362"/>
                <p:cNvGrpSpPr>
                  <a:grpSpLocks/>
                </p:cNvGrpSpPr>
                <p:nvPr/>
              </p:nvGrpSpPr>
              <p:grpSpPr bwMode="auto">
                <a:xfrm>
                  <a:off x="3342" y="418"/>
                  <a:ext cx="737" cy="167"/>
                  <a:chOff x="505" y="1094"/>
                  <a:chExt cx="1879" cy="427"/>
                </a:xfrm>
              </p:grpSpPr>
              <p:sp>
                <p:nvSpPr>
                  <p:cNvPr id="133" name="Freeform 363"/>
                  <p:cNvSpPr>
                    <a:spLocks/>
                  </p:cNvSpPr>
                  <p:nvPr/>
                </p:nvSpPr>
                <p:spPr bwMode="hidden">
                  <a:xfrm rot="802576" flipH="1">
                    <a:off x="1151" y="1306"/>
                    <a:ext cx="1233" cy="215"/>
                  </a:xfrm>
                  <a:custGeom>
                    <a:avLst/>
                    <a:gdLst>
                      <a:gd name="T0" fmla="*/ 0 w 2736"/>
                      <a:gd name="T1" fmla="*/ 504 h 504"/>
                      <a:gd name="T2" fmla="*/ 864 w 2736"/>
                      <a:gd name="T3" fmla="*/ 168 h 504"/>
                      <a:gd name="T4" fmla="*/ 1776 w 2736"/>
                      <a:gd name="T5" fmla="*/ 24 h 504"/>
                      <a:gd name="T6" fmla="*/ 2736 w 2736"/>
                      <a:gd name="T7" fmla="*/ 24 h 504"/>
                      <a:gd name="T8" fmla="*/ 2720 w 2736"/>
                      <a:gd name="T9" fmla="*/ 103 h 504"/>
                      <a:gd name="T10" fmla="*/ 1764 w 2736"/>
                      <a:gd name="T11" fmla="*/ 103 h 504"/>
                      <a:gd name="T12" fmla="*/ 654 w 2736"/>
                      <a:gd name="T13" fmla="*/ 292 h 504"/>
                      <a:gd name="T14" fmla="*/ 0 w 2736"/>
                      <a:gd name="T15" fmla="*/ 504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736"/>
                      <a:gd name="T25" fmla="*/ 0 h 504"/>
                      <a:gd name="T26" fmla="*/ 2736 w 2736"/>
                      <a:gd name="T27" fmla="*/ 504 h 504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99CC00"/>
                      </a:gs>
                      <a:gs pos="100000">
                        <a:srgbClr val="333399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kern="0">
                      <a:solidFill>
                        <a:sysClr val="windowText" lastClr="000000"/>
                      </a:solidFill>
                    </a:endParaRPr>
                  </a:p>
                </p:txBody>
              </p:sp>
              <p:sp>
                <p:nvSpPr>
                  <p:cNvPr id="134" name="Freeform 364"/>
                  <p:cNvSpPr>
                    <a:spLocks/>
                  </p:cNvSpPr>
                  <p:nvPr/>
                </p:nvSpPr>
                <p:spPr bwMode="hidden">
                  <a:xfrm rot="802576" flipH="1">
                    <a:off x="505" y="1094"/>
                    <a:ext cx="662" cy="338"/>
                  </a:xfrm>
                  <a:custGeom>
                    <a:avLst/>
                    <a:gdLst>
                      <a:gd name="T0" fmla="*/ 5 w 1769"/>
                      <a:gd name="T1" fmla="*/ 8 h 791"/>
                      <a:gd name="T2" fmla="*/ 485 w 1769"/>
                      <a:gd name="T3" fmla="*/ 56 h 791"/>
                      <a:gd name="T4" fmla="*/ 1157 w 1769"/>
                      <a:gd name="T5" fmla="*/ 200 h 791"/>
                      <a:gd name="T6" fmla="*/ 1611 w 1769"/>
                      <a:gd name="T7" fmla="*/ 432 h 791"/>
                      <a:gd name="T8" fmla="*/ 1756 w 1769"/>
                      <a:gd name="T9" fmla="*/ 609 h 791"/>
                      <a:gd name="T10" fmla="*/ 1689 w 1769"/>
                      <a:gd name="T11" fmla="*/ 787 h 791"/>
                      <a:gd name="T12" fmla="*/ 1589 w 1769"/>
                      <a:gd name="T13" fmla="*/ 632 h 791"/>
                      <a:gd name="T14" fmla="*/ 1389 w 1769"/>
                      <a:gd name="T15" fmla="*/ 454 h 791"/>
                      <a:gd name="T16" fmla="*/ 1109 w 1769"/>
                      <a:gd name="T17" fmla="*/ 296 h 791"/>
                      <a:gd name="T18" fmla="*/ 581 w 1769"/>
                      <a:gd name="T19" fmla="*/ 152 h 791"/>
                      <a:gd name="T20" fmla="*/ 0 w 1769"/>
                      <a:gd name="T21" fmla="*/ 76 h 791"/>
                      <a:gd name="T22" fmla="*/ 5 w 1769"/>
                      <a:gd name="T23" fmla="*/ 8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w 1769"/>
                      <a:gd name="T37" fmla="*/ 0 h 791"/>
                      <a:gd name="T38" fmla="*/ 1769 w 1769"/>
                      <a:gd name="T39" fmla="*/ 791 h 791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T36" t="T37" r="T38" b="T39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FFFFFF"/>
                      </a:gs>
                      <a:gs pos="100000">
                        <a:srgbClr val="99CC00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kern="0">
                      <a:solidFill>
                        <a:sysClr val="windowText" lastClr="000000"/>
                      </a:solidFill>
                    </a:endParaRPr>
                  </a:p>
                </p:txBody>
              </p:sp>
            </p:grpSp>
            <p:grpSp>
              <p:nvGrpSpPr>
                <p:cNvPr id="77" name="Group 365"/>
                <p:cNvGrpSpPr>
                  <a:grpSpLocks/>
                </p:cNvGrpSpPr>
                <p:nvPr/>
              </p:nvGrpSpPr>
              <p:grpSpPr bwMode="auto">
                <a:xfrm>
                  <a:off x="3386" y="341"/>
                  <a:ext cx="725" cy="218"/>
                  <a:chOff x="616" y="899"/>
                  <a:chExt cx="1850" cy="554"/>
                </a:xfrm>
              </p:grpSpPr>
              <p:sp>
                <p:nvSpPr>
                  <p:cNvPr id="131" name="Freeform 366"/>
                  <p:cNvSpPr>
                    <a:spLocks/>
                  </p:cNvSpPr>
                  <p:nvPr/>
                </p:nvSpPr>
                <p:spPr bwMode="hidden">
                  <a:xfrm rot="1277471" flipH="1">
                    <a:off x="1233" y="1238"/>
                    <a:ext cx="1233" cy="215"/>
                  </a:xfrm>
                  <a:custGeom>
                    <a:avLst/>
                    <a:gdLst>
                      <a:gd name="T0" fmla="*/ 0 w 2736"/>
                      <a:gd name="T1" fmla="*/ 504 h 504"/>
                      <a:gd name="T2" fmla="*/ 864 w 2736"/>
                      <a:gd name="T3" fmla="*/ 168 h 504"/>
                      <a:gd name="T4" fmla="*/ 1776 w 2736"/>
                      <a:gd name="T5" fmla="*/ 24 h 504"/>
                      <a:gd name="T6" fmla="*/ 2736 w 2736"/>
                      <a:gd name="T7" fmla="*/ 24 h 504"/>
                      <a:gd name="T8" fmla="*/ 2720 w 2736"/>
                      <a:gd name="T9" fmla="*/ 103 h 504"/>
                      <a:gd name="T10" fmla="*/ 1764 w 2736"/>
                      <a:gd name="T11" fmla="*/ 103 h 504"/>
                      <a:gd name="T12" fmla="*/ 654 w 2736"/>
                      <a:gd name="T13" fmla="*/ 292 h 504"/>
                      <a:gd name="T14" fmla="*/ 0 w 2736"/>
                      <a:gd name="T15" fmla="*/ 504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736"/>
                      <a:gd name="T25" fmla="*/ 0 h 504"/>
                      <a:gd name="T26" fmla="*/ 2736 w 2736"/>
                      <a:gd name="T27" fmla="*/ 504 h 504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99CC00"/>
                      </a:gs>
                      <a:gs pos="100000">
                        <a:srgbClr val="333399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kern="0">
                      <a:solidFill>
                        <a:sysClr val="windowText" lastClr="000000"/>
                      </a:solidFill>
                    </a:endParaRPr>
                  </a:p>
                </p:txBody>
              </p:sp>
              <p:sp>
                <p:nvSpPr>
                  <p:cNvPr id="132" name="Freeform 367"/>
                  <p:cNvSpPr>
                    <a:spLocks/>
                  </p:cNvSpPr>
                  <p:nvPr/>
                </p:nvSpPr>
                <p:spPr bwMode="hidden">
                  <a:xfrm rot="1277471" flipH="1">
                    <a:off x="616" y="899"/>
                    <a:ext cx="662" cy="338"/>
                  </a:xfrm>
                  <a:custGeom>
                    <a:avLst/>
                    <a:gdLst>
                      <a:gd name="T0" fmla="*/ 5 w 1769"/>
                      <a:gd name="T1" fmla="*/ 8 h 791"/>
                      <a:gd name="T2" fmla="*/ 485 w 1769"/>
                      <a:gd name="T3" fmla="*/ 56 h 791"/>
                      <a:gd name="T4" fmla="*/ 1157 w 1769"/>
                      <a:gd name="T5" fmla="*/ 200 h 791"/>
                      <a:gd name="T6" fmla="*/ 1611 w 1769"/>
                      <a:gd name="T7" fmla="*/ 432 h 791"/>
                      <a:gd name="T8" fmla="*/ 1756 w 1769"/>
                      <a:gd name="T9" fmla="*/ 609 h 791"/>
                      <a:gd name="T10" fmla="*/ 1689 w 1769"/>
                      <a:gd name="T11" fmla="*/ 787 h 791"/>
                      <a:gd name="T12" fmla="*/ 1589 w 1769"/>
                      <a:gd name="T13" fmla="*/ 632 h 791"/>
                      <a:gd name="T14" fmla="*/ 1389 w 1769"/>
                      <a:gd name="T15" fmla="*/ 454 h 791"/>
                      <a:gd name="T16" fmla="*/ 1109 w 1769"/>
                      <a:gd name="T17" fmla="*/ 296 h 791"/>
                      <a:gd name="T18" fmla="*/ 581 w 1769"/>
                      <a:gd name="T19" fmla="*/ 152 h 791"/>
                      <a:gd name="T20" fmla="*/ 0 w 1769"/>
                      <a:gd name="T21" fmla="*/ 76 h 791"/>
                      <a:gd name="T22" fmla="*/ 5 w 1769"/>
                      <a:gd name="T23" fmla="*/ 8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w 1769"/>
                      <a:gd name="T37" fmla="*/ 0 h 791"/>
                      <a:gd name="T38" fmla="*/ 1769 w 1769"/>
                      <a:gd name="T39" fmla="*/ 791 h 791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T36" t="T37" r="T38" b="T39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FFFFFF"/>
                      </a:gs>
                      <a:gs pos="100000">
                        <a:srgbClr val="99CC00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kern="0">
                      <a:solidFill>
                        <a:sysClr val="windowText" lastClr="000000"/>
                      </a:solidFill>
                    </a:endParaRPr>
                  </a:p>
                </p:txBody>
              </p:sp>
            </p:grpSp>
            <p:grpSp>
              <p:nvGrpSpPr>
                <p:cNvPr id="78" name="Group 368"/>
                <p:cNvGrpSpPr>
                  <a:grpSpLocks/>
                </p:cNvGrpSpPr>
                <p:nvPr/>
              </p:nvGrpSpPr>
              <p:grpSpPr bwMode="auto">
                <a:xfrm>
                  <a:off x="3472" y="231"/>
                  <a:ext cx="693" cy="291"/>
                  <a:chOff x="3472" y="231"/>
                  <a:chExt cx="693" cy="291"/>
                </a:xfrm>
              </p:grpSpPr>
              <p:sp>
                <p:nvSpPr>
                  <p:cNvPr id="129" name="Freeform 369"/>
                  <p:cNvSpPr>
                    <a:spLocks/>
                  </p:cNvSpPr>
                  <p:nvPr/>
                </p:nvSpPr>
                <p:spPr bwMode="hidden">
                  <a:xfrm rot="2028410" flipH="1">
                    <a:off x="3681" y="438"/>
                    <a:ext cx="484" cy="84"/>
                  </a:xfrm>
                  <a:custGeom>
                    <a:avLst/>
                    <a:gdLst>
                      <a:gd name="T0" fmla="*/ 0 w 2736"/>
                      <a:gd name="T1" fmla="*/ 504 h 504"/>
                      <a:gd name="T2" fmla="*/ 864 w 2736"/>
                      <a:gd name="T3" fmla="*/ 168 h 504"/>
                      <a:gd name="T4" fmla="*/ 1776 w 2736"/>
                      <a:gd name="T5" fmla="*/ 24 h 504"/>
                      <a:gd name="T6" fmla="*/ 2736 w 2736"/>
                      <a:gd name="T7" fmla="*/ 24 h 504"/>
                      <a:gd name="T8" fmla="*/ 2720 w 2736"/>
                      <a:gd name="T9" fmla="*/ 103 h 504"/>
                      <a:gd name="T10" fmla="*/ 1764 w 2736"/>
                      <a:gd name="T11" fmla="*/ 103 h 504"/>
                      <a:gd name="T12" fmla="*/ 654 w 2736"/>
                      <a:gd name="T13" fmla="*/ 292 h 504"/>
                      <a:gd name="T14" fmla="*/ 0 w 2736"/>
                      <a:gd name="T15" fmla="*/ 504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736"/>
                      <a:gd name="T25" fmla="*/ 0 h 504"/>
                      <a:gd name="T26" fmla="*/ 2736 w 2736"/>
                      <a:gd name="T27" fmla="*/ 504 h 504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99CC00"/>
                      </a:gs>
                      <a:gs pos="100000">
                        <a:srgbClr val="333399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kern="0">
                      <a:solidFill>
                        <a:sysClr val="windowText" lastClr="000000"/>
                      </a:solidFill>
                    </a:endParaRPr>
                  </a:p>
                </p:txBody>
              </p:sp>
              <p:sp>
                <p:nvSpPr>
                  <p:cNvPr id="130" name="Freeform 370"/>
                  <p:cNvSpPr>
                    <a:spLocks/>
                  </p:cNvSpPr>
                  <p:nvPr/>
                </p:nvSpPr>
                <p:spPr bwMode="hidden">
                  <a:xfrm rot="2028410" flipH="1">
                    <a:off x="3472" y="231"/>
                    <a:ext cx="260" cy="132"/>
                  </a:xfrm>
                  <a:custGeom>
                    <a:avLst/>
                    <a:gdLst>
                      <a:gd name="T0" fmla="*/ 5 w 1769"/>
                      <a:gd name="T1" fmla="*/ 8 h 791"/>
                      <a:gd name="T2" fmla="*/ 485 w 1769"/>
                      <a:gd name="T3" fmla="*/ 56 h 791"/>
                      <a:gd name="T4" fmla="*/ 1157 w 1769"/>
                      <a:gd name="T5" fmla="*/ 200 h 791"/>
                      <a:gd name="T6" fmla="*/ 1611 w 1769"/>
                      <a:gd name="T7" fmla="*/ 432 h 791"/>
                      <a:gd name="T8" fmla="*/ 1756 w 1769"/>
                      <a:gd name="T9" fmla="*/ 609 h 791"/>
                      <a:gd name="T10" fmla="*/ 1689 w 1769"/>
                      <a:gd name="T11" fmla="*/ 787 h 791"/>
                      <a:gd name="T12" fmla="*/ 1589 w 1769"/>
                      <a:gd name="T13" fmla="*/ 632 h 791"/>
                      <a:gd name="T14" fmla="*/ 1389 w 1769"/>
                      <a:gd name="T15" fmla="*/ 454 h 791"/>
                      <a:gd name="T16" fmla="*/ 1109 w 1769"/>
                      <a:gd name="T17" fmla="*/ 296 h 791"/>
                      <a:gd name="T18" fmla="*/ 581 w 1769"/>
                      <a:gd name="T19" fmla="*/ 152 h 791"/>
                      <a:gd name="T20" fmla="*/ 0 w 1769"/>
                      <a:gd name="T21" fmla="*/ 76 h 791"/>
                      <a:gd name="T22" fmla="*/ 5 w 1769"/>
                      <a:gd name="T23" fmla="*/ 8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w 1769"/>
                      <a:gd name="T37" fmla="*/ 0 h 791"/>
                      <a:gd name="T38" fmla="*/ 1769 w 1769"/>
                      <a:gd name="T39" fmla="*/ 791 h 791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T36" t="T37" r="T38" b="T39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FFFFFF"/>
                      </a:gs>
                      <a:gs pos="100000">
                        <a:srgbClr val="99CC00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kern="0">
                      <a:solidFill>
                        <a:sysClr val="windowText" lastClr="000000"/>
                      </a:solidFill>
                    </a:endParaRPr>
                  </a:p>
                </p:txBody>
              </p:sp>
            </p:grpSp>
            <p:grpSp>
              <p:nvGrpSpPr>
                <p:cNvPr id="79" name="Group 371"/>
                <p:cNvGrpSpPr>
                  <a:grpSpLocks/>
                </p:cNvGrpSpPr>
                <p:nvPr/>
              </p:nvGrpSpPr>
              <p:grpSpPr bwMode="auto">
                <a:xfrm>
                  <a:off x="3554" y="118"/>
                  <a:ext cx="664" cy="349"/>
                  <a:chOff x="3554" y="118"/>
                  <a:chExt cx="664" cy="349"/>
                </a:xfrm>
              </p:grpSpPr>
              <p:sp>
                <p:nvSpPr>
                  <p:cNvPr id="127" name="Freeform 372"/>
                  <p:cNvSpPr>
                    <a:spLocks/>
                  </p:cNvSpPr>
                  <p:nvPr/>
                </p:nvSpPr>
                <p:spPr bwMode="hidden">
                  <a:xfrm rot="2664424" flipH="1">
                    <a:off x="3727" y="383"/>
                    <a:ext cx="491" cy="84"/>
                  </a:xfrm>
                  <a:custGeom>
                    <a:avLst/>
                    <a:gdLst>
                      <a:gd name="T0" fmla="*/ 0 w 2736"/>
                      <a:gd name="T1" fmla="*/ 504 h 504"/>
                      <a:gd name="T2" fmla="*/ 864 w 2736"/>
                      <a:gd name="T3" fmla="*/ 168 h 504"/>
                      <a:gd name="T4" fmla="*/ 1776 w 2736"/>
                      <a:gd name="T5" fmla="*/ 24 h 504"/>
                      <a:gd name="T6" fmla="*/ 2736 w 2736"/>
                      <a:gd name="T7" fmla="*/ 24 h 504"/>
                      <a:gd name="T8" fmla="*/ 2720 w 2736"/>
                      <a:gd name="T9" fmla="*/ 103 h 504"/>
                      <a:gd name="T10" fmla="*/ 1764 w 2736"/>
                      <a:gd name="T11" fmla="*/ 103 h 504"/>
                      <a:gd name="T12" fmla="*/ 654 w 2736"/>
                      <a:gd name="T13" fmla="*/ 292 h 504"/>
                      <a:gd name="T14" fmla="*/ 0 w 2736"/>
                      <a:gd name="T15" fmla="*/ 504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736"/>
                      <a:gd name="T25" fmla="*/ 0 h 504"/>
                      <a:gd name="T26" fmla="*/ 2736 w 2736"/>
                      <a:gd name="T27" fmla="*/ 504 h 504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99CC00"/>
                      </a:gs>
                      <a:gs pos="100000">
                        <a:srgbClr val="333399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kern="0">
                      <a:solidFill>
                        <a:sysClr val="windowText" lastClr="000000"/>
                      </a:solidFill>
                    </a:endParaRPr>
                  </a:p>
                </p:txBody>
              </p:sp>
              <p:sp>
                <p:nvSpPr>
                  <p:cNvPr id="128" name="Freeform 373"/>
                  <p:cNvSpPr>
                    <a:spLocks/>
                  </p:cNvSpPr>
                  <p:nvPr/>
                </p:nvSpPr>
                <p:spPr bwMode="hidden">
                  <a:xfrm rot="2664424" flipH="1">
                    <a:off x="3554" y="118"/>
                    <a:ext cx="264" cy="132"/>
                  </a:xfrm>
                  <a:custGeom>
                    <a:avLst/>
                    <a:gdLst>
                      <a:gd name="T0" fmla="*/ 5 w 1769"/>
                      <a:gd name="T1" fmla="*/ 8 h 791"/>
                      <a:gd name="T2" fmla="*/ 485 w 1769"/>
                      <a:gd name="T3" fmla="*/ 56 h 791"/>
                      <a:gd name="T4" fmla="*/ 1157 w 1769"/>
                      <a:gd name="T5" fmla="*/ 200 h 791"/>
                      <a:gd name="T6" fmla="*/ 1611 w 1769"/>
                      <a:gd name="T7" fmla="*/ 432 h 791"/>
                      <a:gd name="T8" fmla="*/ 1756 w 1769"/>
                      <a:gd name="T9" fmla="*/ 609 h 791"/>
                      <a:gd name="T10" fmla="*/ 1689 w 1769"/>
                      <a:gd name="T11" fmla="*/ 787 h 791"/>
                      <a:gd name="T12" fmla="*/ 1589 w 1769"/>
                      <a:gd name="T13" fmla="*/ 632 h 791"/>
                      <a:gd name="T14" fmla="*/ 1389 w 1769"/>
                      <a:gd name="T15" fmla="*/ 454 h 791"/>
                      <a:gd name="T16" fmla="*/ 1109 w 1769"/>
                      <a:gd name="T17" fmla="*/ 296 h 791"/>
                      <a:gd name="T18" fmla="*/ 581 w 1769"/>
                      <a:gd name="T19" fmla="*/ 152 h 791"/>
                      <a:gd name="T20" fmla="*/ 0 w 1769"/>
                      <a:gd name="T21" fmla="*/ 76 h 791"/>
                      <a:gd name="T22" fmla="*/ 5 w 1769"/>
                      <a:gd name="T23" fmla="*/ 8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w 1769"/>
                      <a:gd name="T37" fmla="*/ 0 h 791"/>
                      <a:gd name="T38" fmla="*/ 1769 w 1769"/>
                      <a:gd name="T39" fmla="*/ 791 h 791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T36" t="T37" r="T38" b="T39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FFFFFF"/>
                      </a:gs>
                      <a:gs pos="100000">
                        <a:srgbClr val="99CC00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kern="0">
                      <a:solidFill>
                        <a:sysClr val="windowText" lastClr="000000"/>
                      </a:solidFill>
                    </a:endParaRPr>
                  </a:p>
                </p:txBody>
              </p:sp>
            </p:grpSp>
            <p:grpSp>
              <p:nvGrpSpPr>
                <p:cNvPr id="80" name="Group 374"/>
                <p:cNvGrpSpPr>
                  <a:grpSpLocks/>
                </p:cNvGrpSpPr>
                <p:nvPr/>
              </p:nvGrpSpPr>
              <p:grpSpPr bwMode="auto">
                <a:xfrm>
                  <a:off x="3784" y="30"/>
                  <a:ext cx="305" cy="593"/>
                  <a:chOff x="1633" y="104"/>
                  <a:chExt cx="778" cy="1512"/>
                </a:xfrm>
              </p:grpSpPr>
              <p:sp>
                <p:nvSpPr>
                  <p:cNvPr id="125" name="Freeform 375"/>
                  <p:cNvSpPr>
                    <a:spLocks/>
                  </p:cNvSpPr>
                  <p:nvPr/>
                </p:nvSpPr>
                <p:spPr bwMode="hidden">
                  <a:xfrm rot="3473776" flipH="1">
                    <a:off x="1754" y="958"/>
                    <a:ext cx="1100" cy="215"/>
                  </a:xfrm>
                  <a:custGeom>
                    <a:avLst/>
                    <a:gdLst>
                      <a:gd name="T0" fmla="*/ 0 w 2736"/>
                      <a:gd name="T1" fmla="*/ 504 h 504"/>
                      <a:gd name="T2" fmla="*/ 864 w 2736"/>
                      <a:gd name="T3" fmla="*/ 168 h 504"/>
                      <a:gd name="T4" fmla="*/ 1776 w 2736"/>
                      <a:gd name="T5" fmla="*/ 24 h 504"/>
                      <a:gd name="T6" fmla="*/ 2736 w 2736"/>
                      <a:gd name="T7" fmla="*/ 24 h 504"/>
                      <a:gd name="T8" fmla="*/ 2720 w 2736"/>
                      <a:gd name="T9" fmla="*/ 103 h 504"/>
                      <a:gd name="T10" fmla="*/ 1764 w 2736"/>
                      <a:gd name="T11" fmla="*/ 103 h 504"/>
                      <a:gd name="T12" fmla="*/ 654 w 2736"/>
                      <a:gd name="T13" fmla="*/ 292 h 504"/>
                      <a:gd name="T14" fmla="*/ 0 w 2736"/>
                      <a:gd name="T15" fmla="*/ 504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736"/>
                      <a:gd name="T25" fmla="*/ 0 h 504"/>
                      <a:gd name="T26" fmla="*/ 2736 w 2736"/>
                      <a:gd name="T27" fmla="*/ 504 h 504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99CC00"/>
                      </a:gs>
                      <a:gs pos="100000">
                        <a:srgbClr val="333399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kern="0">
                      <a:solidFill>
                        <a:sysClr val="windowText" lastClr="000000"/>
                      </a:solidFill>
                    </a:endParaRPr>
                  </a:p>
                </p:txBody>
              </p:sp>
              <p:sp>
                <p:nvSpPr>
                  <p:cNvPr id="126" name="Freeform 376"/>
                  <p:cNvSpPr>
                    <a:spLocks/>
                  </p:cNvSpPr>
                  <p:nvPr/>
                </p:nvSpPr>
                <p:spPr bwMode="hidden">
                  <a:xfrm rot="3473776" flipH="1">
                    <a:off x="1506" y="231"/>
                    <a:ext cx="591" cy="338"/>
                  </a:xfrm>
                  <a:custGeom>
                    <a:avLst/>
                    <a:gdLst>
                      <a:gd name="T0" fmla="*/ 5 w 1769"/>
                      <a:gd name="T1" fmla="*/ 8 h 791"/>
                      <a:gd name="T2" fmla="*/ 485 w 1769"/>
                      <a:gd name="T3" fmla="*/ 56 h 791"/>
                      <a:gd name="T4" fmla="*/ 1157 w 1769"/>
                      <a:gd name="T5" fmla="*/ 200 h 791"/>
                      <a:gd name="T6" fmla="*/ 1611 w 1769"/>
                      <a:gd name="T7" fmla="*/ 432 h 791"/>
                      <a:gd name="T8" fmla="*/ 1756 w 1769"/>
                      <a:gd name="T9" fmla="*/ 609 h 791"/>
                      <a:gd name="T10" fmla="*/ 1689 w 1769"/>
                      <a:gd name="T11" fmla="*/ 787 h 791"/>
                      <a:gd name="T12" fmla="*/ 1589 w 1769"/>
                      <a:gd name="T13" fmla="*/ 632 h 791"/>
                      <a:gd name="T14" fmla="*/ 1389 w 1769"/>
                      <a:gd name="T15" fmla="*/ 454 h 791"/>
                      <a:gd name="T16" fmla="*/ 1109 w 1769"/>
                      <a:gd name="T17" fmla="*/ 296 h 791"/>
                      <a:gd name="T18" fmla="*/ 581 w 1769"/>
                      <a:gd name="T19" fmla="*/ 152 h 791"/>
                      <a:gd name="T20" fmla="*/ 0 w 1769"/>
                      <a:gd name="T21" fmla="*/ 76 h 791"/>
                      <a:gd name="T22" fmla="*/ 5 w 1769"/>
                      <a:gd name="T23" fmla="*/ 8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w 1769"/>
                      <a:gd name="T37" fmla="*/ 0 h 791"/>
                      <a:gd name="T38" fmla="*/ 1769 w 1769"/>
                      <a:gd name="T39" fmla="*/ 791 h 791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T36" t="T37" r="T38" b="T39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FFFFFF"/>
                      </a:gs>
                      <a:gs pos="100000">
                        <a:srgbClr val="99CC00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kern="0">
                      <a:solidFill>
                        <a:sysClr val="windowText" lastClr="000000"/>
                      </a:solidFill>
                    </a:endParaRPr>
                  </a:p>
                </p:txBody>
              </p:sp>
            </p:grpSp>
            <p:grpSp>
              <p:nvGrpSpPr>
                <p:cNvPr id="81" name="Group 377"/>
                <p:cNvGrpSpPr>
                  <a:grpSpLocks/>
                </p:cNvGrpSpPr>
                <p:nvPr/>
              </p:nvGrpSpPr>
              <p:grpSpPr bwMode="auto">
                <a:xfrm>
                  <a:off x="3903" y="0"/>
                  <a:ext cx="248" cy="601"/>
                  <a:chOff x="1935" y="28"/>
                  <a:chExt cx="634" cy="1534"/>
                </a:xfrm>
              </p:grpSpPr>
              <p:sp>
                <p:nvSpPr>
                  <p:cNvPr id="123" name="Freeform 378"/>
                  <p:cNvSpPr>
                    <a:spLocks/>
                  </p:cNvSpPr>
                  <p:nvPr/>
                </p:nvSpPr>
                <p:spPr bwMode="hidden">
                  <a:xfrm rot="4126480" flipH="1">
                    <a:off x="1931" y="924"/>
                    <a:ext cx="1061" cy="215"/>
                  </a:xfrm>
                  <a:custGeom>
                    <a:avLst/>
                    <a:gdLst>
                      <a:gd name="T0" fmla="*/ 0 w 2736"/>
                      <a:gd name="T1" fmla="*/ 504 h 504"/>
                      <a:gd name="T2" fmla="*/ 864 w 2736"/>
                      <a:gd name="T3" fmla="*/ 168 h 504"/>
                      <a:gd name="T4" fmla="*/ 1776 w 2736"/>
                      <a:gd name="T5" fmla="*/ 24 h 504"/>
                      <a:gd name="T6" fmla="*/ 2736 w 2736"/>
                      <a:gd name="T7" fmla="*/ 24 h 504"/>
                      <a:gd name="T8" fmla="*/ 2720 w 2736"/>
                      <a:gd name="T9" fmla="*/ 103 h 504"/>
                      <a:gd name="T10" fmla="*/ 1764 w 2736"/>
                      <a:gd name="T11" fmla="*/ 103 h 504"/>
                      <a:gd name="T12" fmla="*/ 654 w 2736"/>
                      <a:gd name="T13" fmla="*/ 292 h 504"/>
                      <a:gd name="T14" fmla="*/ 0 w 2736"/>
                      <a:gd name="T15" fmla="*/ 504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736"/>
                      <a:gd name="T25" fmla="*/ 0 h 504"/>
                      <a:gd name="T26" fmla="*/ 2736 w 2736"/>
                      <a:gd name="T27" fmla="*/ 504 h 504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99CC00"/>
                      </a:gs>
                      <a:gs pos="100000">
                        <a:srgbClr val="333399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kern="0">
                      <a:solidFill>
                        <a:sysClr val="windowText" lastClr="000000"/>
                      </a:solidFill>
                    </a:endParaRPr>
                  </a:p>
                </p:txBody>
              </p:sp>
              <p:sp>
                <p:nvSpPr>
                  <p:cNvPr id="124" name="Freeform 379"/>
                  <p:cNvSpPr>
                    <a:spLocks/>
                  </p:cNvSpPr>
                  <p:nvPr/>
                </p:nvSpPr>
                <p:spPr bwMode="hidden">
                  <a:xfrm rot="4126480" flipH="1">
                    <a:off x="1819" y="144"/>
                    <a:ext cx="570" cy="338"/>
                  </a:xfrm>
                  <a:custGeom>
                    <a:avLst/>
                    <a:gdLst>
                      <a:gd name="T0" fmla="*/ 5 w 1769"/>
                      <a:gd name="T1" fmla="*/ 8 h 791"/>
                      <a:gd name="T2" fmla="*/ 485 w 1769"/>
                      <a:gd name="T3" fmla="*/ 56 h 791"/>
                      <a:gd name="T4" fmla="*/ 1157 w 1769"/>
                      <a:gd name="T5" fmla="*/ 200 h 791"/>
                      <a:gd name="T6" fmla="*/ 1611 w 1769"/>
                      <a:gd name="T7" fmla="*/ 432 h 791"/>
                      <a:gd name="T8" fmla="*/ 1756 w 1769"/>
                      <a:gd name="T9" fmla="*/ 609 h 791"/>
                      <a:gd name="T10" fmla="*/ 1689 w 1769"/>
                      <a:gd name="T11" fmla="*/ 787 h 791"/>
                      <a:gd name="T12" fmla="*/ 1589 w 1769"/>
                      <a:gd name="T13" fmla="*/ 632 h 791"/>
                      <a:gd name="T14" fmla="*/ 1389 w 1769"/>
                      <a:gd name="T15" fmla="*/ 454 h 791"/>
                      <a:gd name="T16" fmla="*/ 1109 w 1769"/>
                      <a:gd name="T17" fmla="*/ 296 h 791"/>
                      <a:gd name="T18" fmla="*/ 581 w 1769"/>
                      <a:gd name="T19" fmla="*/ 152 h 791"/>
                      <a:gd name="T20" fmla="*/ 0 w 1769"/>
                      <a:gd name="T21" fmla="*/ 76 h 791"/>
                      <a:gd name="T22" fmla="*/ 5 w 1769"/>
                      <a:gd name="T23" fmla="*/ 8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w 1769"/>
                      <a:gd name="T37" fmla="*/ 0 h 791"/>
                      <a:gd name="T38" fmla="*/ 1769 w 1769"/>
                      <a:gd name="T39" fmla="*/ 791 h 791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T36" t="T37" r="T38" b="T39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FFFFFF"/>
                      </a:gs>
                      <a:gs pos="100000">
                        <a:srgbClr val="99CC00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kern="0">
                      <a:solidFill>
                        <a:sysClr val="windowText" lastClr="000000"/>
                      </a:solidFill>
                    </a:endParaRPr>
                  </a:p>
                </p:txBody>
              </p:sp>
            </p:grpSp>
            <p:grpSp>
              <p:nvGrpSpPr>
                <p:cNvPr id="82" name="Group 380"/>
                <p:cNvGrpSpPr>
                  <a:grpSpLocks/>
                </p:cNvGrpSpPr>
                <p:nvPr/>
              </p:nvGrpSpPr>
              <p:grpSpPr bwMode="auto">
                <a:xfrm>
                  <a:off x="4251" y="252"/>
                  <a:ext cx="723" cy="222"/>
                  <a:chOff x="2822" y="672"/>
                  <a:chExt cx="1845" cy="566"/>
                </a:xfrm>
              </p:grpSpPr>
              <p:sp>
                <p:nvSpPr>
                  <p:cNvPr id="121" name="Freeform 381"/>
                  <p:cNvSpPr>
                    <a:spLocks/>
                  </p:cNvSpPr>
                  <p:nvPr/>
                </p:nvSpPr>
                <p:spPr bwMode="hidden">
                  <a:xfrm rot="-1325434">
                    <a:off x="2822" y="1023"/>
                    <a:ext cx="1233" cy="215"/>
                  </a:xfrm>
                  <a:custGeom>
                    <a:avLst/>
                    <a:gdLst>
                      <a:gd name="T0" fmla="*/ 0 w 2736"/>
                      <a:gd name="T1" fmla="*/ 504 h 504"/>
                      <a:gd name="T2" fmla="*/ 864 w 2736"/>
                      <a:gd name="T3" fmla="*/ 168 h 504"/>
                      <a:gd name="T4" fmla="*/ 1776 w 2736"/>
                      <a:gd name="T5" fmla="*/ 24 h 504"/>
                      <a:gd name="T6" fmla="*/ 2736 w 2736"/>
                      <a:gd name="T7" fmla="*/ 24 h 504"/>
                      <a:gd name="T8" fmla="*/ 2720 w 2736"/>
                      <a:gd name="T9" fmla="*/ 103 h 504"/>
                      <a:gd name="T10" fmla="*/ 1764 w 2736"/>
                      <a:gd name="T11" fmla="*/ 103 h 504"/>
                      <a:gd name="T12" fmla="*/ 654 w 2736"/>
                      <a:gd name="T13" fmla="*/ 292 h 504"/>
                      <a:gd name="T14" fmla="*/ 0 w 2736"/>
                      <a:gd name="T15" fmla="*/ 504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736"/>
                      <a:gd name="T25" fmla="*/ 0 h 504"/>
                      <a:gd name="T26" fmla="*/ 2736 w 2736"/>
                      <a:gd name="T27" fmla="*/ 504 h 504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333399"/>
                      </a:gs>
                      <a:gs pos="100000">
                        <a:srgbClr val="99CC00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kern="0">
                      <a:solidFill>
                        <a:sysClr val="windowText" lastClr="000000"/>
                      </a:solidFill>
                    </a:endParaRPr>
                  </a:p>
                </p:txBody>
              </p:sp>
              <p:sp>
                <p:nvSpPr>
                  <p:cNvPr id="122" name="Freeform 382"/>
                  <p:cNvSpPr>
                    <a:spLocks/>
                  </p:cNvSpPr>
                  <p:nvPr/>
                </p:nvSpPr>
                <p:spPr bwMode="hidden">
                  <a:xfrm rot="-1325434">
                    <a:off x="4005" y="672"/>
                    <a:ext cx="662" cy="338"/>
                  </a:xfrm>
                  <a:custGeom>
                    <a:avLst/>
                    <a:gdLst>
                      <a:gd name="T0" fmla="*/ 5 w 1769"/>
                      <a:gd name="T1" fmla="*/ 8 h 791"/>
                      <a:gd name="T2" fmla="*/ 485 w 1769"/>
                      <a:gd name="T3" fmla="*/ 56 h 791"/>
                      <a:gd name="T4" fmla="*/ 1157 w 1769"/>
                      <a:gd name="T5" fmla="*/ 200 h 791"/>
                      <a:gd name="T6" fmla="*/ 1611 w 1769"/>
                      <a:gd name="T7" fmla="*/ 432 h 791"/>
                      <a:gd name="T8" fmla="*/ 1756 w 1769"/>
                      <a:gd name="T9" fmla="*/ 609 h 791"/>
                      <a:gd name="T10" fmla="*/ 1689 w 1769"/>
                      <a:gd name="T11" fmla="*/ 787 h 791"/>
                      <a:gd name="T12" fmla="*/ 1589 w 1769"/>
                      <a:gd name="T13" fmla="*/ 632 h 791"/>
                      <a:gd name="T14" fmla="*/ 1389 w 1769"/>
                      <a:gd name="T15" fmla="*/ 454 h 791"/>
                      <a:gd name="T16" fmla="*/ 1109 w 1769"/>
                      <a:gd name="T17" fmla="*/ 296 h 791"/>
                      <a:gd name="T18" fmla="*/ 581 w 1769"/>
                      <a:gd name="T19" fmla="*/ 152 h 791"/>
                      <a:gd name="T20" fmla="*/ 0 w 1769"/>
                      <a:gd name="T21" fmla="*/ 76 h 791"/>
                      <a:gd name="T22" fmla="*/ 5 w 1769"/>
                      <a:gd name="T23" fmla="*/ 8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w 1769"/>
                      <a:gd name="T37" fmla="*/ 0 h 791"/>
                      <a:gd name="T38" fmla="*/ 1769 w 1769"/>
                      <a:gd name="T39" fmla="*/ 791 h 791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T36" t="T37" r="T38" b="T39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99CC00"/>
                      </a:gs>
                      <a:gs pos="100000">
                        <a:srgbClr val="FFFFFF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kern="0">
                      <a:solidFill>
                        <a:sysClr val="windowText" lastClr="000000"/>
                      </a:solidFill>
                    </a:endParaRPr>
                  </a:p>
                </p:txBody>
              </p:sp>
            </p:grpSp>
            <p:grpSp>
              <p:nvGrpSpPr>
                <p:cNvPr id="83" name="Group 383"/>
                <p:cNvGrpSpPr>
                  <a:grpSpLocks/>
                </p:cNvGrpSpPr>
                <p:nvPr/>
              </p:nvGrpSpPr>
              <p:grpSpPr bwMode="auto">
                <a:xfrm>
                  <a:off x="4196" y="163"/>
                  <a:ext cx="699" cy="282"/>
                  <a:chOff x="2683" y="445"/>
                  <a:chExt cx="1781" cy="717"/>
                </a:xfrm>
              </p:grpSpPr>
              <p:sp>
                <p:nvSpPr>
                  <p:cNvPr id="119" name="Freeform 384"/>
                  <p:cNvSpPr>
                    <a:spLocks/>
                  </p:cNvSpPr>
                  <p:nvPr/>
                </p:nvSpPr>
                <p:spPr bwMode="hidden">
                  <a:xfrm rot="-1921064">
                    <a:off x="2683" y="947"/>
                    <a:ext cx="1233" cy="215"/>
                  </a:xfrm>
                  <a:custGeom>
                    <a:avLst/>
                    <a:gdLst>
                      <a:gd name="T0" fmla="*/ 0 w 2736"/>
                      <a:gd name="T1" fmla="*/ 504 h 504"/>
                      <a:gd name="T2" fmla="*/ 864 w 2736"/>
                      <a:gd name="T3" fmla="*/ 168 h 504"/>
                      <a:gd name="T4" fmla="*/ 1776 w 2736"/>
                      <a:gd name="T5" fmla="*/ 24 h 504"/>
                      <a:gd name="T6" fmla="*/ 2736 w 2736"/>
                      <a:gd name="T7" fmla="*/ 24 h 504"/>
                      <a:gd name="T8" fmla="*/ 2720 w 2736"/>
                      <a:gd name="T9" fmla="*/ 103 h 504"/>
                      <a:gd name="T10" fmla="*/ 1764 w 2736"/>
                      <a:gd name="T11" fmla="*/ 103 h 504"/>
                      <a:gd name="T12" fmla="*/ 654 w 2736"/>
                      <a:gd name="T13" fmla="*/ 292 h 504"/>
                      <a:gd name="T14" fmla="*/ 0 w 2736"/>
                      <a:gd name="T15" fmla="*/ 504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736"/>
                      <a:gd name="T25" fmla="*/ 0 h 504"/>
                      <a:gd name="T26" fmla="*/ 2736 w 2736"/>
                      <a:gd name="T27" fmla="*/ 504 h 504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333399"/>
                      </a:gs>
                      <a:gs pos="100000">
                        <a:srgbClr val="99CC00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kern="0">
                      <a:solidFill>
                        <a:sysClr val="windowText" lastClr="000000"/>
                      </a:solidFill>
                    </a:endParaRPr>
                  </a:p>
                </p:txBody>
              </p:sp>
              <p:sp>
                <p:nvSpPr>
                  <p:cNvPr id="120" name="Freeform 385"/>
                  <p:cNvSpPr>
                    <a:spLocks/>
                  </p:cNvSpPr>
                  <p:nvPr/>
                </p:nvSpPr>
                <p:spPr bwMode="hidden">
                  <a:xfrm rot="-1921064">
                    <a:off x="3802" y="445"/>
                    <a:ext cx="662" cy="338"/>
                  </a:xfrm>
                  <a:custGeom>
                    <a:avLst/>
                    <a:gdLst>
                      <a:gd name="T0" fmla="*/ 5 w 1769"/>
                      <a:gd name="T1" fmla="*/ 8 h 791"/>
                      <a:gd name="T2" fmla="*/ 485 w 1769"/>
                      <a:gd name="T3" fmla="*/ 56 h 791"/>
                      <a:gd name="T4" fmla="*/ 1157 w 1769"/>
                      <a:gd name="T5" fmla="*/ 200 h 791"/>
                      <a:gd name="T6" fmla="*/ 1611 w 1769"/>
                      <a:gd name="T7" fmla="*/ 432 h 791"/>
                      <a:gd name="T8" fmla="*/ 1756 w 1769"/>
                      <a:gd name="T9" fmla="*/ 609 h 791"/>
                      <a:gd name="T10" fmla="*/ 1689 w 1769"/>
                      <a:gd name="T11" fmla="*/ 787 h 791"/>
                      <a:gd name="T12" fmla="*/ 1589 w 1769"/>
                      <a:gd name="T13" fmla="*/ 632 h 791"/>
                      <a:gd name="T14" fmla="*/ 1389 w 1769"/>
                      <a:gd name="T15" fmla="*/ 454 h 791"/>
                      <a:gd name="T16" fmla="*/ 1109 w 1769"/>
                      <a:gd name="T17" fmla="*/ 296 h 791"/>
                      <a:gd name="T18" fmla="*/ 581 w 1769"/>
                      <a:gd name="T19" fmla="*/ 152 h 791"/>
                      <a:gd name="T20" fmla="*/ 0 w 1769"/>
                      <a:gd name="T21" fmla="*/ 76 h 791"/>
                      <a:gd name="T22" fmla="*/ 5 w 1769"/>
                      <a:gd name="T23" fmla="*/ 8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w 1769"/>
                      <a:gd name="T37" fmla="*/ 0 h 791"/>
                      <a:gd name="T38" fmla="*/ 1769 w 1769"/>
                      <a:gd name="T39" fmla="*/ 791 h 791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T36" t="T37" r="T38" b="T39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99CC00"/>
                      </a:gs>
                      <a:gs pos="100000">
                        <a:srgbClr val="FFFFFF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kern="0">
                      <a:solidFill>
                        <a:sysClr val="windowText" lastClr="000000"/>
                      </a:solidFill>
                    </a:endParaRPr>
                  </a:p>
                </p:txBody>
              </p:sp>
            </p:grpSp>
            <p:sp>
              <p:nvSpPr>
                <p:cNvPr id="84" name="Freeform 386"/>
                <p:cNvSpPr>
                  <a:spLocks/>
                </p:cNvSpPr>
                <p:nvPr/>
              </p:nvSpPr>
              <p:spPr bwMode="hidden">
                <a:xfrm rot="4578755" flipH="1">
                  <a:off x="3968" y="372"/>
                  <a:ext cx="403" cy="57"/>
                </a:xfrm>
                <a:custGeom>
                  <a:avLst/>
                  <a:gdLst>
                    <a:gd name="T0" fmla="*/ 0 w 2736"/>
                    <a:gd name="T1" fmla="*/ 504 h 504"/>
                    <a:gd name="T2" fmla="*/ 864 w 2736"/>
                    <a:gd name="T3" fmla="*/ 168 h 504"/>
                    <a:gd name="T4" fmla="*/ 1776 w 2736"/>
                    <a:gd name="T5" fmla="*/ 24 h 504"/>
                    <a:gd name="T6" fmla="*/ 2736 w 2736"/>
                    <a:gd name="T7" fmla="*/ 24 h 504"/>
                    <a:gd name="T8" fmla="*/ 2720 w 2736"/>
                    <a:gd name="T9" fmla="*/ 103 h 504"/>
                    <a:gd name="T10" fmla="*/ 1764 w 2736"/>
                    <a:gd name="T11" fmla="*/ 103 h 504"/>
                    <a:gd name="T12" fmla="*/ 654 w 2736"/>
                    <a:gd name="T13" fmla="*/ 292 h 504"/>
                    <a:gd name="T14" fmla="*/ 0 w 2736"/>
                    <a:gd name="T15" fmla="*/ 504 h 504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2736"/>
                    <a:gd name="T25" fmla="*/ 0 h 504"/>
                    <a:gd name="T26" fmla="*/ 2736 w 2736"/>
                    <a:gd name="T27" fmla="*/ 504 h 504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2736" h="504">
                      <a:moveTo>
                        <a:pt x="0" y="504"/>
                      </a:moveTo>
                      <a:cubicBezTo>
                        <a:pt x="24" y="488"/>
                        <a:pt x="568" y="248"/>
                        <a:pt x="864" y="168"/>
                      </a:cubicBezTo>
                      <a:cubicBezTo>
                        <a:pt x="1160" y="88"/>
                        <a:pt x="1464" y="48"/>
                        <a:pt x="1776" y="24"/>
                      </a:cubicBezTo>
                      <a:cubicBezTo>
                        <a:pt x="2088" y="0"/>
                        <a:pt x="2579" y="11"/>
                        <a:pt x="2736" y="24"/>
                      </a:cubicBezTo>
                      <a:lnTo>
                        <a:pt x="2720" y="103"/>
                      </a:lnTo>
                      <a:cubicBezTo>
                        <a:pt x="2558" y="116"/>
                        <a:pt x="2108" y="71"/>
                        <a:pt x="1764" y="103"/>
                      </a:cubicBezTo>
                      <a:cubicBezTo>
                        <a:pt x="1209" y="136"/>
                        <a:pt x="998" y="192"/>
                        <a:pt x="654" y="292"/>
                      </a:cubicBezTo>
                      <a:cubicBezTo>
                        <a:pt x="358" y="356"/>
                        <a:pt x="136" y="460"/>
                        <a:pt x="0" y="504"/>
                      </a:cubicBezTo>
                      <a:close/>
                    </a:path>
                  </a:pathLst>
                </a:custGeom>
                <a:gradFill rotWithShape="0">
                  <a:gsLst>
                    <a:gs pos="0">
                      <a:srgbClr val="99CC00"/>
                    </a:gs>
                    <a:gs pos="100000">
                      <a:srgbClr val="333399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kern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85" name="Freeform 387"/>
                <p:cNvSpPr>
                  <a:spLocks/>
                </p:cNvSpPr>
                <p:nvPr/>
              </p:nvSpPr>
              <p:spPr bwMode="hidden">
                <a:xfrm rot="4578755" flipH="1">
                  <a:off x="3977" y="77"/>
                  <a:ext cx="216" cy="90"/>
                </a:xfrm>
                <a:custGeom>
                  <a:avLst/>
                  <a:gdLst>
                    <a:gd name="T0" fmla="*/ 5 w 1769"/>
                    <a:gd name="T1" fmla="*/ 8 h 791"/>
                    <a:gd name="T2" fmla="*/ 485 w 1769"/>
                    <a:gd name="T3" fmla="*/ 56 h 791"/>
                    <a:gd name="T4" fmla="*/ 1157 w 1769"/>
                    <a:gd name="T5" fmla="*/ 200 h 791"/>
                    <a:gd name="T6" fmla="*/ 1611 w 1769"/>
                    <a:gd name="T7" fmla="*/ 432 h 791"/>
                    <a:gd name="T8" fmla="*/ 1756 w 1769"/>
                    <a:gd name="T9" fmla="*/ 609 h 791"/>
                    <a:gd name="T10" fmla="*/ 1689 w 1769"/>
                    <a:gd name="T11" fmla="*/ 787 h 791"/>
                    <a:gd name="T12" fmla="*/ 1589 w 1769"/>
                    <a:gd name="T13" fmla="*/ 632 h 791"/>
                    <a:gd name="T14" fmla="*/ 1389 w 1769"/>
                    <a:gd name="T15" fmla="*/ 454 h 791"/>
                    <a:gd name="T16" fmla="*/ 1109 w 1769"/>
                    <a:gd name="T17" fmla="*/ 296 h 791"/>
                    <a:gd name="T18" fmla="*/ 581 w 1769"/>
                    <a:gd name="T19" fmla="*/ 152 h 791"/>
                    <a:gd name="T20" fmla="*/ 0 w 1769"/>
                    <a:gd name="T21" fmla="*/ 76 h 791"/>
                    <a:gd name="T22" fmla="*/ 5 w 1769"/>
                    <a:gd name="T23" fmla="*/ 8 h 791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w 1769"/>
                    <a:gd name="T37" fmla="*/ 0 h 791"/>
                    <a:gd name="T38" fmla="*/ 1769 w 1769"/>
                    <a:gd name="T39" fmla="*/ 791 h 791"/>
                  </a:gdLst>
                  <a:ahLst/>
                  <a:cxnLst>
                    <a:cxn ang="T24">
                      <a:pos x="T0" y="T1"/>
                    </a:cxn>
                    <a:cxn ang="T25">
                      <a:pos x="T2" y="T3"/>
                    </a:cxn>
                    <a:cxn ang="T26">
                      <a:pos x="T4" y="T5"/>
                    </a:cxn>
                    <a:cxn ang="T27">
                      <a:pos x="T6" y="T7"/>
                    </a:cxn>
                    <a:cxn ang="T28">
                      <a:pos x="T8" y="T9"/>
                    </a:cxn>
                    <a:cxn ang="T29">
                      <a:pos x="T10" y="T11"/>
                    </a:cxn>
                    <a:cxn ang="T30">
                      <a:pos x="T12" y="T13"/>
                    </a:cxn>
                    <a:cxn ang="T31">
                      <a:pos x="T14" y="T15"/>
                    </a:cxn>
                    <a:cxn ang="T32">
                      <a:pos x="T16" y="T17"/>
                    </a:cxn>
                    <a:cxn ang="T33">
                      <a:pos x="T18" y="T19"/>
                    </a:cxn>
                    <a:cxn ang="T34">
                      <a:pos x="T20" y="T21"/>
                    </a:cxn>
                    <a:cxn ang="T35">
                      <a:pos x="T22" y="T23"/>
                    </a:cxn>
                  </a:cxnLst>
                  <a:rect l="T36" t="T37" r="T38" b="T39"/>
                  <a:pathLst>
                    <a:path w="1769" h="791">
                      <a:moveTo>
                        <a:pt x="5" y="8"/>
                      </a:moveTo>
                      <a:cubicBezTo>
                        <a:pt x="85" y="0"/>
                        <a:pt x="293" y="24"/>
                        <a:pt x="485" y="56"/>
                      </a:cubicBezTo>
                      <a:cubicBezTo>
                        <a:pt x="677" y="88"/>
                        <a:pt x="969" y="137"/>
                        <a:pt x="1157" y="200"/>
                      </a:cubicBezTo>
                      <a:cubicBezTo>
                        <a:pt x="1345" y="263"/>
                        <a:pt x="1511" y="364"/>
                        <a:pt x="1611" y="432"/>
                      </a:cubicBezTo>
                      <a:cubicBezTo>
                        <a:pt x="1711" y="500"/>
                        <a:pt x="1743" y="550"/>
                        <a:pt x="1756" y="609"/>
                      </a:cubicBezTo>
                      <a:cubicBezTo>
                        <a:pt x="1769" y="668"/>
                        <a:pt x="1717" y="783"/>
                        <a:pt x="1689" y="787"/>
                      </a:cubicBezTo>
                      <a:cubicBezTo>
                        <a:pt x="1661" y="791"/>
                        <a:pt x="1639" y="687"/>
                        <a:pt x="1589" y="632"/>
                      </a:cubicBezTo>
                      <a:cubicBezTo>
                        <a:pt x="1539" y="577"/>
                        <a:pt x="1469" y="510"/>
                        <a:pt x="1389" y="454"/>
                      </a:cubicBezTo>
                      <a:cubicBezTo>
                        <a:pt x="1309" y="398"/>
                        <a:pt x="1244" y="346"/>
                        <a:pt x="1109" y="296"/>
                      </a:cubicBezTo>
                      <a:cubicBezTo>
                        <a:pt x="974" y="246"/>
                        <a:pt x="766" y="189"/>
                        <a:pt x="581" y="152"/>
                      </a:cubicBezTo>
                      <a:cubicBezTo>
                        <a:pt x="396" y="115"/>
                        <a:pt x="96" y="100"/>
                        <a:pt x="0" y="76"/>
                      </a:cubicBezTo>
                      <a:lnTo>
                        <a:pt x="5" y="8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rgbClr val="FFFFFF"/>
                    </a:gs>
                    <a:gs pos="100000">
                      <a:srgbClr val="99CC00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kern="0">
                    <a:solidFill>
                      <a:sysClr val="windowText" lastClr="000000"/>
                    </a:solidFill>
                  </a:endParaRPr>
                </a:p>
              </p:txBody>
            </p:sp>
            <p:grpSp>
              <p:nvGrpSpPr>
                <p:cNvPr id="86" name="Group 388"/>
                <p:cNvGrpSpPr>
                  <a:grpSpLocks/>
                </p:cNvGrpSpPr>
                <p:nvPr/>
              </p:nvGrpSpPr>
              <p:grpSpPr bwMode="auto">
                <a:xfrm>
                  <a:off x="4242" y="5"/>
                  <a:ext cx="251" cy="596"/>
                  <a:chOff x="2800" y="41"/>
                  <a:chExt cx="640" cy="1520"/>
                </a:xfrm>
              </p:grpSpPr>
              <p:sp>
                <p:nvSpPr>
                  <p:cNvPr id="117" name="Freeform 389"/>
                  <p:cNvSpPr>
                    <a:spLocks/>
                  </p:cNvSpPr>
                  <p:nvPr/>
                </p:nvSpPr>
                <p:spPr bwMode="hidden">
                  <a:xfrm rot="-3857755">
                    <a:off x="2361" y="938"/>
                    <a:ext cx="1062" cy="184"/>
                  </a:xfrm>
                  <a:custGeom>
                    <a:avLst/>
                    <a:gdLst>
                      <a:gd name="T0" fmla="*/ 0 w 2736"/>
                      <a:gd name="T1" fmla="*/ 504 h 504"/>
                      <a:gd name="T2" fmla="*/ 864 w 2736"/>
                      <a:gd name="T3" fmla="*/ 168 h 504"/>
                      <a:gd name="T4" fmla="*/ 1776 w 2736"/>
                      <a:gd name="T5" fmla="*/ 24 h 504"/>
                      <a:gd name="T6" fmla="*/ 2736 w 2736"/>
                      <a:gd name="T7" fmla="*/ 24 h 504"/>
                      <a:gd name="T8" fmla="*/ 2720 w 2736"/>
                      <a:gd name="T9" fmla="*/ 103 h 504"/>
                      <a:gd name="T10" fmla="*/ 1764 w 2736"/>
                      <a:gd name="T11" fmla="*/ 103 h 504"/>
                      <a:gd name="T12" fmla="*/ 654 w 2736"/>
                      <a:gd name="T13" fmla="*/ 292 h 504"/>
                      <a:gd name="T14" fmla="*/ 0 w 2736"/>
                      <a:gd name="T15" fmla="*/ 504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736"/>
                      <a:gd name="T25" fmla="*/ 0 h 504"/>
                      <a:gd name="T26" fmla="*/ 2736 w 2736"/>
                      <a:gd name="T27" fmla="*/ 504 h 504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333399"/>
                      </a:gs>
                      <a:gs pos="100000">
                        <a:srgbClr val="99CC00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kern="0">
                      <a:solidFill>
                        <a:sysClr val="windowText" lastClr="000000"/>
                      </a:solidFill>
                    </a:endParaRPr>
                  </a:p>
                </p:txBody>
              </p:sp>
              <p:sp>
                <p:nvSpPr>
                  <p:cNvPr id="118" name="Freeform 390"/>
                  <p:cNvSpPr>
                    <a:spLocks/>
                  </p:cNvSpPr>
                  <p:nvPr/>
                </p:nvSpPr>
                <p:spPr bwMode="hidden">
                  <a:xfrm rot="-3857755">
                    <a:off x="3011" y="181"/>
                    <a:ext cx="570" cy="289"/>
                  </a:xfrm>
                  <a:custGeom>
                    <a:avLst/>
                    <a:gdLst>
                      <a:gd name="T0" fmla="*/ 5 w 1769"/>
                      <a:gd name="T1" fmla="*/ 8 h 791"/>
                      <a:gd name="T2" fmla="*/ 485 w 1769"/>
                      <a:gd name="T3" fmla="*/ 56 h 791"/>
                      <a:gd name="T4" fmla="*/ 1157 w 1769"/>
                      <a:gd name="T5" fmla="*/ 200 h 791"/>
                      <a:gd name="T6" fmla="*/ 1611 w 1769"/>
                      <a:gd name="T7" fmla="*/ 432 h 791"/>
                      <a:gd name="T8" fmla="*/ 1756 w 1769"/>
                      <a:gd name="T9" fmla="*/ 609 h 791"/>
                      <a:gd name="T10" fmla="*/ 1689 w 1769"/>
                      <a:gd name="T11" fmla="*/ 787 h 791"/>
                      <a:gd name="T12" fmla="*/ 1589 w 1769"/>
                      <a:gd name="T13" fmla="*/ 632 h 791"/>
                      <a:gd name="T14" fmla="*/ 1389 w 1769"/>
                      <a:gd name="T15" fmla="*/ 454 h 791"/>
                      <a:gd name="T16" fmla="*/ 1109 w 1769"/>
                      <a:gd name="T17" fmla="*/ 296 h 791"/>
                      <a:gd name="T18" fmla="*/ 581 w 1769"/>
                      <a:gd name="T19" fmla="*/ 152 h 791"/>
                      <a:gd name="T20" fmla="*/ 0 w 1769"/>
                      <a:gd name="T21" fmla="*/ 76 h 791"/>
                      <a:gd name="T22" fmla="*/ 5 w 1769"/>
                      <a:gd name="T23" fmla="*/ 8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w 1769"/>
                      <a:gd name="T37" fmla="*/ 0 h 791"/>
                      <a:gd name="T38" fmla="*/ 1769 w 1769"/>
                      <a:gd name="T39" fmla="*/ 791 h 791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T36" t="T37" r="T38" b="T39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99CC00"/>
                      </a:gs>
                      <a:gs pos="100000">
                        <a:srgbClr val="FFFFFF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kern="0">
                      <a:solidFill>
                        <a:sysClr val="windowText" lastClr="000000"/>
                      </a:solidFill>
                    </a:endParaRPr>
                  </a:p>
                </p:txBody>
              </p:sp>
            </p:grpSp>
            <p:grpSp>
              <p:nvGrpSpPr>
                <p:cNvPr id="87" name="Group 391"/>
                <p:cNvGrpSpPr>
                  <a:grpSpLocks/>
                </p:cNvGrpSpPr>
                <p:nvPr/>
              </p:nvGrpSpPr>
              <p:grpSpPr bwMode="auto">
                <a:xfrm>
                  <a:off x="4295" y="53"/>
                  <a:ext cx="398" cy="574"/>
                  <a:chOff x="2934" y="163"/>
                  <a:chExt cx="1017" cy="1464"/>
                </a:xfrm>
              </p:grpSpPr>
              <p:sp>
                <p:nvSpPr>
                  <p:cNvPr id="115" name="Freeform 392"/>
                  <p:cNvSpPr>
                    <a:spLocks/>
                  </p:cNvSpPr>
                  <p:nvPr/>
                </p:nvSpPr>
                <p:spPr bwMode="hidden">
                  <a:xfrm rot="-2777260">
                    <a:off x="2491" y="915"/>
                    <a:ext cx="1155" cy="270"/>
                  </a:xfrm>
                  <a:custGeom>
                    <a:avLst/>
                    <a:gdLst>
                      <a:gd name="T0" fmla="*/ 0 w 2736"/>
                      <a:gd name="T1" fmla="*/ 504 h 504"/>
                      <a:gd name="T2" fmla="*/ 864 w 2736"/>
                      <a:gd name="T3" fmla="*/ 168 h 504"/>
                      <a:gd name="T4" fmla="*/ 1776 w 2736"/>
                      <a:gd name="T5" fmla="*/ 24 h 504"/>
                      <a:gd name="T6" fmla="*/ 2736 w 2736"/>
                      <a:gd name="T7" fmla="*/ 24 h 504"/>
                      <a:gd name="T8" fmla="*/ 2720 w 2736"/>
                      <a:gd name="T9" fmla="*/ 103 h 504"/>
                      <a:gd name="T10" fmla="*/ 1764 w 2736"/>
                      <a:gd name="T11" fmla="*/ 103 h 504"/>
                      <a:gd name="T12" fmla="*/ 654 w 2736"/>
                      <a:gd name="T13" fmla="*/ 292 h 504"/>
                      <a:gd name="T14" fmla="*/ 0 w 2736"/>
                      <a:gd name="T15" fmla="*/ 504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736"/>
                      <a:gd name="T25" fmla="*/ 0 h 504"/>
                      <a:gd name="T26" fmla="*/ 2736 w 2736"/>
                      <a:gd name="T27" fmla="*/ 504 h 504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333399"/>
                      </a:gs>
                      <a:gs pos="100000">
                        <a:srgbClr val="99CC00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kern="0">
                      <a:solidFill>
                        <a:sysClr val="windowText" lastClr="000000"/>
                      </a:solidFill>
                    </a:endParaRPr>
                  </a:p>
                </p:txBody>
              </p:sp>
              <p:sp>
                <p:nvSpPr>
                  <p:cNvPr id="116" name="Freeform 393"/>
                  <p:cNvSpPr>
                    <a:spLocks/>
                  </p:cNvSpPr>
                  <p:nvPr/>
                </p:nvSpPr>
                <p:spPr bwMode="hidden">
                  <a:xfrm rot="-2777260">
                    <a:off x="3430" y="261"/>
                    <a:ext cx="620" cy="423"/>
                  </a:xfrm>
                  <a:custGeom>
                    <a:avLst/>
                    <a:gdLst>
                      <a:gd name="T0" fmla="*/ 5 w 1769"/>
                      <a:gd name="T1" fmla="*/ 8 h 791"/>
                      <a:gd name="T2" fmla="*/ 485 w 1769"/>
                      <a:gd name="T3" fmla="*/ 56 h 791"/>
                      <a:gd name="T4" fmla="*/ 1157 w 1769"/>
                      <a:gd name="T5" fmla="*/ 200 h 791"/>
                      <a:gd name="T6" fmla="*/ 1611 w 1769"/>
                      <a:gd name="T7" fmla="*/ 432 h 791"/>
                      <a:gd name="T8" fmla="*/ 1756 w 1769"/>
                      <a:gd name="T9" fmla="*/ 609 h 791"/>
                      <a:gd name="T10" fmla="*/ 1689 w 1769"/>
                      <a:gd name="T11" fmla="*/ 787 h 791"/>
                      <a:gd name="T12" fmla="*/ 1589 w 1769"/>
                      <a:gd name="T13" fmla="*/ 632 h 791"/>
                      <a:gd name="T14" fmla="*/ 1389 w 1769"/>
                      <a:gd name="T15" fmla="*/ 454 h 791"/>
                      <a:gd name="T16" fmla="*/ 1109 w 1769"/>
                      <a:gd name="T17" fmla="*/ 296 h 791"/>
                      <a:gd name="T18" fmla="*/ 581 w 1769"/>
                      <a:gd name="T19" fmla="*/ 152 h 791"/>
                      <a:gd name="T20" fmla="*/ 0 w 1769"/>
                      <a:gd name="T21" fmla="*/ 76 h 791"/>
                      <a:gd name="T22" fmla="*/ 5 w 1769"/>
                      <a:gd name="T23" fmla="*/ 8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w 1769"/>
                      <a:gd name="T37" fmla="*/ 0 h 791"/>
                      <a:gd name="T38" fmla="*/ 1769 w 1769"/>
                      <a:gd name="T39" fmla="*/ 791 h 791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T36" t="T37" r="T38" b="T39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99CC00"/>
                      </a:gs>
                      <a:gs pos="100000">
                        <a:srgbClr val="FFFFFF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kern="0">
                      <a:solidFill>
                        <a:sysClr val="windowText" lastClr="000000"/>
                      </a:solidFill>
                    </a:endParaRPr>
                  </a:p>
                </p:txBody>
              </p:sp>
            </p:grpSp>
            <p:grpSp>
              <p:nvGrpSpPr>
                <p:cNvPr id="88" name="Group 394"/>
                <p:cNvGrpSpPr>
                  <a:grpSpLocks/>
                </p:cNvGrpSpPr>
                <p:nvPr/>
              </p:nvGrpSpPr>
              <p:grpSpPr bwMode="auto">
                <a:xfrm>
                  <a:off x="4215" y="2"/>
                  <a:ext cx="95" cy="567"/>
                  <a:chOff x="2730" y="32"/>
                  <a:chExt cx="243" cy="1448"/>
                </a:xfrm>
              </p:grpSpPr>
              <p:sp>
                <p:nvSpPr>
                  <p:cNvPr id="113" name="Freeform 395"/>
                  <p:cNvSpPr>
                    <a:spLocks/>
                  </p:cNvSpPr>
                  <p:nvPr/>
                </p:nvSpPr>
                <p:spPr bwMode="hidden">
                  <a:xfrm rot="-4903748">
                    <a:off x="2296" y="960"/>
                    <a:ext cx="954" cy="86"/>
                  </a:xfrm>
                  <a:custGeom>
                    <a:avLst/>
                    <a:gdLst>
                      <a:gd name="T0" fmla="*/ 0 w 2736"/>
                      <a:gd name="T1" fmla="*/ 504 h 504"/>
                      <a:gd name="T2" fmla="*/ 864 w 2736"/>
                      <a:gd name="T3" fmla="*/ 168 h 504"/>
                      <a:gd name="T4" fmla="*/ 1776 w 2736"/>
                      <a:gd name="T5" fmla="*/ 24 h 504"/>
                      <a:gd name="T6" fmla="*/ 2736 w 2736"/>
                      <a:gd name="T7" fmla="*/ 24 h 504"/>
                      <a:gd name="T8" fmla="*/ 2720 w 2736"/>
                      <a:gd name="T9" fmla="*/ 103 h 504"/>
                      <a:gd name="T10" fmla="*/ 1764 w 2736"/>
                      <a:gd name="T11" fmla="*/ 103 h 504"/>
                      <a:gd name="T12" fmla="*/ 654 w 2736"/>
                      <a:gd name="T13" fmla="*/ 292 h 504"/>
                      <a:gd name="T14" fmla="*/ 0 w 2736"/>
                      <a:gd name="T15" fmla="*/ 504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736"/>
                      <a:gd name="T25" fmla="*/ 0 h 504"/>
                      <a:gd name="T26" fmla="*/ 2736 w 2736"/>
                      <a:gd name="T27" fmla="*/ 504 h 504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333399"/>
                      </a:gs>
                      <a:gs pos="100000">
                        <a:srgbClr val="99CC00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kern="0">
                      <a:solidFill>
                        <a:sysClr val="windowText" lastClr="000000"/>
                      </a:solidFill>
                    </a:endParaRPr>
                  </a:p>
                </p:txBody>
              </p:sp>
              <p:sp>
                <p:nvSpPr>
                  <p:cNvPr id="114" name="Freeform 396"/>
                  <p:cNvSpPr>
                    <a:spLocks/>
                  </p:cNvSpPr>
                  <p:nvPr/>
                </p:nvSpPr>
                <p:spPr bwMode="hidden">
                  <a:xfrm rot="-4903748">
                    <a:off x="2650" y="220"/>
                    <a:ext cx="512" cy="135"/>
                  </a:xfrm>
                  <a:custGeom>
                    <a:avLst/>
                    <a:gdLst>
                      <a:gd name="T0" fmla="*/ 5 w 1769"/>
                      <a:gd name="T1" fmla="*/ 8 h 791"/>
                      <a:gd name="T2" fmla="*/ 485 w 1769"/>
                      <a:gd name="T3" fmla="*/ 56 h 791"/>
                      <a:gd name="T4" fmla="*/ 1157 w 1769"/>
                      <a:gd name="T5" fmla="*/ 200 h 791"/>
                      <a:gd name="T6" fmla="*/ 1611 w 1769"/>
                      <a:gd name="T7" fmla="*/ 432 h 791"/>
                      <a:gd name="T8" fmla="*/ 1756 w 1769"/>
                      <a:gd name="T9" fmla="*/ 609 h 791"/>
                      <a:gd name="T10" fmla="*/ 1689 w 1769"/>
                      <a:gd name="T11" fmla="*/ 787 h 791"/>
                      <a:gd name="T12" fmla="*/ 1589 w 1769"/>
                      <a:gd name="T13" fmla="*/ 632 h 791"/>
                      <a:gd name="T14" fmla="*/ 1389 w 1769"/>
                      <a:gd name="T15" fmla="*/ 454 h 791"/>
                      <a:gd name="T16" fmla="*/ 1109 w 1769"/>
                      <a:gd name="T17" fmla="*/ 296 h 791"/>
                      <a:gd name="T18" fmla="*/ 581 w 1769"/>
                      <a:gd name="T19" fmla="*/ 152 h 791"/>
                      <a:gd name="T20" fmla="*/ 0 w 1769"/>
                      <a:gd name="T21" fmla="*/ 76 h 791"/>
                      <a:gd name="T22" fmla="*/ 5 w 1769"/>
                      <a:gd name="T23" fmla="*/ 8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w 1769"/>
                      <a:gd name="T37" fmla="*/ 0 h 791"/>
                      <a:gd name="T38" fmla="*/ 1769 w 1769"/>
                      <a:gd name="T39" fmla="*/ 791 h 791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T36" t="T37" r="T38" b="T39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99CC00"/>
                      </a:gs>
                      <a:gs pos="100000">
                        <a:srgbClr val="FFFFFF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kern="0">
                      <a:solidFill>
                        <a:sysClr val="windowText" lastClr="000000"/>
                      </a:solidFill>
                    </a:endParaRPr>
                  </a:p>
                </p:txBody>
              </p:sp>
            </p:grpSp>
            <p:grpSp>
              <p:nvGrpSpPr>
                <p:cNvPr id="89" name="Group 397"/>
                <p:cNvGrpSpPr>
                  <a:grpSpLocks/>
                </p:cNvGrpSpPr>
                <p:nvPr/>
              </p:nvGrpSpPr>
              <p:grpSpPr bwMode="auto">
                <a:xfrm>
                  <a:off x="3514" y="683"/>
                  <a:ext cx="425" cy="960"/>
                  <a:chOff x="943" y="1769"/>
                  <a:chExt cx="1085" cy="2450"/>
                </a:xfrm>
              </p:grpSpPr>
              <p:sp>
                <p:nvSpPr>
                  <p:cNvPr id="111" name="Freeform 398"/>
                  <p:cNvSpPr>
                    <a:spLocks/>
                  </p:cNvSpPr>
                  <p:nvPr/>
                </p:nvSpPr>
                <p:spPr bwMode="hidden">
                  <a:xfrm rot="18335692" flipH="1">
                    <a:off x="1010" y="2475"/>
                    <a:ext cx="1724" cy="312"/>
                  </a:xfrm>
                  <a:custGeom>
                    <a:avLst/>
                    <a:gdLst>
                      <a:gd name="T0" fmla="*/ 0 w 2736"/>
                      <a:gd name="T1" fmla="*/ 504 h 504"/>
                      <a:gd name="T2" fmla="*/ 864 w 2736"/>
                      <a:gd name="T3" fmla="*/ 168 h 504"/>
                      <a:gd name="T4" fmla="*/ 1776 w 2736"/>
                      <a:gd name="T5" fmla="*/ 24 h 504"/>
                      <a:gd name="T6" fmla="*/ 2736 w 2736"/>
                      <a:gd name="T7" fmla="*/ 24 h 504"/>
                      <a:gd name="T8" fmla="*/ 2720 w 2736"/>
                      <a:gd name="T9" fmla="*/ 103 h 504"/>
                      <a:gd name="T10" fmla="*/ 1764 w 2736"/>
                      <a:gd name="T11" fmla="*/ 103 h 504"/>
                      <a:gd name="T12" fmla="*/ 654 w 2736"/>
                      <a:gd name="T13" fmla="*/ 292 h 504"/>
                      <a:gd name="T14" fmla="*/ 0 w 2736"/>
                      <a:gd name="T15" fmla="*/ 504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736"/>
                      <a:gd name="T25" fmla="*/ 0 h 504"/>
                      <a:gd name="T26" fmla="*/ 2736 w 2736"/>
                      <a:gd name="T27" fmla="*/ 504 h 504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99CC00"/>
                      </a:gs>
                      <a:gs pos="100000">
                        <a:srgbClr val="333399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kern="0">
                      <a:solidFill>
                        <a:sysClr val="windowText" lastClr="000000"/>
                      </a:solidFill>
                    </a:endParaRPr>
                  </a:p>
                </p:txBody>
              </p:sp>
              <p:sp>
                <p:nvSpPr>
                  <p:cNvPr id="112" name="Freeform 399"/>
                  <p:cNvSpPr>
                    <a:spLocks/>
                  </p:cNvSpPr>
                  <p:nvPr/>
                </p:nvSpPr>
                <p:spPr bwMode="hidden">
                  <a:xfrm rot="18335692" flipH="1">
                    <a:off x="725" y="3512"/>
                    <a:ext cx="925" cy="490"/>
                  </a:xfrm>
                  <a:custGeom>
                    <a:avLst/>
                    <a:gdLst>
                      <a:gd name="T0" fmla="*/ 5 w 1769"/>
                      <a:gd name="T1" fmla="*/ 8 h 791"/>
                      <a:gd name="T2" fmla="*/ 485 w 1769"/>
                      <a:gd name="T3" fmla="*/ 56 h 791"/>
                      <a:gd name="T4" fmla="*/ 1157 w 1769"/>
                      <a:gd name="T5" fmla="*/ 200 h 791"/>
                      <a:gd name="T6" fmla="*/ 1611 w 1769"/>
                      <a:gd name="T7" fmla="*/ 432 h 791"/>
                      <a:gd name="T8" fmla="*/ 1756 w 1769"/>
                      <a:gd name="T9" fmla="*/ 609 h 791"/>
                      <a:gd name="T10" fmla="*/ 1689 w 1769"/>
                      <a:gd name="T11" fmla="*/ 787 h 791"/>
                      <a:gd name="T12" fmla="*/ 1589 w 1769"/>
                      <a:gd name="T13" fmla="*/ 632 h 791"/>
                      <a:gd name="T14" fmla="*/ 1389 w 1769"/>
                      <a:gd name="T15" fmla="*/ 454 h 791"/>
                      <a:gd name="T16" fmla="*/ 1109 w 1769"/>
                      <a:gd name="T17" fmla="*/ 296 h 791"/>
                      <a:gd name="T18" fmla="*/ 581 w 1769"/>
                      <a:gd name="T19" fmla="*/ 152 h 791"/>
                      <a:gd name="T20" fmla="*/ 0 w 1769"/>
                      <a:gd name="T21" fmla="*/ 76 h 791"/>
                      <a:gd name="T22" fmla="*/ 5 w 1769"/>
                      <a:gd name="T23" fmla="*/ 8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w 1769"/>
                      <a:gd name="T37" fmla="*/ 0 h 791"/>
                      <a:gd name="T38" fmla="*/ 1769 w 1769"/>
                      <a:gd name="T39" fmla="*/ 791 h 791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T36" t="T37" r="T38" b="T39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99CC00"/>
                      </a:gs>
                      <a:gs pos="100000">
                        <a:srgbClr val="FFFFFF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kern="0">
                      <a:solidFill>
                        <a:sysClr val="windowText" lastClr="000000"/>
                      </a:solidFill>
                    </a:endParaRPr>
                  </a:p>
                </p:txBody>
              </p:sp>
            </p:grpSp>
            <p:grpSp>
              <p:nvGrpSpPr>
                <p:cNvPr id="90" name="Group 400"/>
                <p:cNvGrpSpPr>
                  <a:grpSpLocks/>
                </p:cNvGrpSpPr>
                <p:nvPr/>
              </p:nvGrpSpPr>
              <p:grpSpPr bwMode="auto">
                <a:xfrm>
                  <a:off x="3715" y="748"/>
                  <a:ext cx="300" cy="930"/>
                  <a:chOff x="1455" y="1936"/>
                  <a:chExt cx="766" cy="2373"/>
                </a:xfrm>
              </p:grpSpPr>
              <p:sp>
                <p:nvSpPr>
                  <p:cNvPr id="109" name="Freeform 401"/>
                  <p:cNvSpPr>
                    <a:spLocks/>
                  </p:cNvSpPr>
                  <p:nvPr/>
                </p:nvSpPr>
                <p:spPr bwMode="hidden">
                  <a:xfrm rot="17542885" flipH="1">
                    <a:off x="1267" y="2578"/>
                    <a:ext cx="1595" cy="312"/>
                  </a:xfrm>
                  <a:custGeom>
                    <a:avLst/>
                    <a:gdLst>
                      <a:gd name="T0" fmla="*/ 0 w 2736"/>
                      <a:gd name="T1" fmla="*/ 504 h 504"/>
                      <a:gd name="T2" fmla="*/ 864 w 2736"/>
                      <a:gd name="T3" fmla="*/ 168 h 504"/>
                      <a:gd name="T4" fmla="*/ 1776 w 2736"/>
                      <a:gd name="T5" fmla="*/ 24 h 504"/>
                      <a:gd name="T6" fmla="*/ 2736 w 2736"/>
                      <a:gd name="T7" fmla="*/ 24 h 504"/>
                      <a:gd name="T8" fmla="*/ 2720 w 2736"/>
                      <a:gd name="T9" fmla="*/ 103 h 504"/>
                      <a:gd name="T10" fmla="*/ 1764 w 2736"/>
                      <a:gd name="T11" fmla="*/ 103 h 504"/>
                      <a:gd name="T12" fmla="*/ 654 w 2736"/>
                      <a:gd name="T13" fmla="*/ 292 h 504"/>
                      <a:gd name="T14" fmla="*/ 0 w 2736"/>
                      <a:gd name="T15" fmla="*/ 504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736"/>
                      <a:gd name="T25" fmla="*/ 0 h 504"/>
                      <a:gd name="T26" fmla="*/ 2736 w 2736"/>
                      <a:gd name="T27" fmla="*/ 504 h 504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99CC00"/>
                      </a:gs>
                      <a:gs pos="100000">
                        <a:srgbClr val="333399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kern="0">
                      <a:solidFill>
                        <a:sysClr val="windowText" lastClr="000000"/>
                      </a:solidFill>
                    </a:endParaRPr>
                  </a:p>
                </p:txBody>
              </p:sp>
              <p:sp>
                <p:nvSpPr>
                  <p:cNvPr id="110" name="Freeform 402"/>
                  <p:cNvSpPr>
                    <a:spLocks/>
                  </p:cNvSpPr>
                  <p:nvPr/>
                </p:nvSpPr>
                <p:spPr bwMode="hidden">
                  <a:xfrm rot="17542885" flipH="1">
                    <a:off x="1272" y="3636"/>
                    <a:ext cx="856" cy="490"/>
                  </a:xfrm>
                  <a:custGeom>
                    <a:avLst/>
                    <a:gdLst>
                      <a:gd name="T0" fmla="*/ 5 w 1769"/>
                      <a:gd name="T1" fmla="*/ 8 h 791"/>
                      <a:gd name="T2" fmla="*/ 485 w 1769"/>
                      <a:gd name="T3" fmla="*/ 56 h 791"/>
                      <a:gd name="T4" fmla="*/ 1157 w 1769"/>
                      <a:gd name="T5" fmla="*/ 200 h 791"/>
                      <a:gd name="T6" fmla="*/ 1611 w 1769"/>
                      <a:gd name="T7" fmla="*/ 432 h 791"/>
                      <a:gd name="T8" fmla="*/ 1756 w 1769"/>
                      <a:gd name="T9" fmla="*/ 609 h 791"/>
                      <a:gd name="T10" fmla="*/ 1689 w 1769"/>
                      <a:gd name="T11" fmla="*/ 787 h 791"/>
                      <a:gd name="T12" fmla="*/ 1589 w 1769"/>
                      <a:gd name="T13" fmla="*/ 632 h 791"/>
                      <a:gd name="T14" fmla="*/ 1389 w 1769"/>
                      <a:gd name="T15" fmla="*/ 454 h 791"/>
                      <a:gd name="T16" fmla="*/ 1109 w 1769"/>
                      <a:gd name="T17" fmla="*/ 296 h 791"/>
                      <a:gd name="T18" fmla="*/ 581 w 1769"/>
                      <a:gd name="T19" fmla="*/ 152 h 791"/>
                      <a:gd name="T20" fmla="*/ 0 w 1769"/>
                      <a:gd name="T21" fmla="*/ 76 h 791"/>
                      <a:gd name="T22" fmla="*/ 5 w 1769"/>
                      <a:gd name="T23" fmla="*/ 8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w 1769"/>
                      <a:gd name="T37" fmla="*/ 0 h 791"/>
                      <a:gd name="T38" fmla="*/ 1769 w 1769"/>
                      <a:gd name="T39" fmla="*/ 791 h 791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T36" t="T37" r="T38" b="T39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99CC00"/>
                      </a:gs>
                      <a:gs pos="100000">
                        <a:srgbClr val="FFFFFF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kern="0">
                      <a:solidFill>
                        <a:sysClr val="windowText" lastClr="000000"/>
                      </a:solidFill>
                    </a:endParaRPr>
                  </a:p>
                </p:txBody>
              </p:sp>
            </p:grpSp>
            <p:grpSp>
              <p:nvGrpSpPr>
                <p:cNvPr id="91" name="Group 403"/>
                <p:cNvGrpSpPr>
                  <a:grpSpLocks/>
                </p:cNvGrpSpPr>
                <p:nvPr/>
              </p:nvGrpSpPr>
              <p:grpSpPr bwMode="auto">
                <a:xfrm rot="88588">
                  <a:off x="3923" y="769"/>
                  <a:ext cx="180" cy="913"/>
                  <a:chOff x="1956" y="1990"/>
                  <a:chExt cx="492" cy="2604"/>
                </a:xfrm>
              </p:grpSpPr>
              <p:sp>
                <p:nvSpPr>
                  <p:cNvPr id="107" name="Freeform 404"/>
                  <p:cNvSpPr>
                    <a:spLocks/>
                  </p:cNvSpPr>
                  <p:nvPr/>
                </p:nvSpPr>
                <p:spPr bwMode="hidden">
                  <a:xfrm rot="16782062" flipH="1">
                    <a:off x="1442" y="2695"/>
                    <a:ext cx="1711" cy="301"/>
                  </a:xfrm>
                  <a:custGeom>
                    <a:avLst/>
                    <a:gdLst>
                      <a:gd name="T0" fmla="*/ 0 w 2736"/>
                      <a:gd name="T1" fmla="*/ 504 h 504"/>
                      <a:gd name="T2" fmla="*/ 864 w 2736"/>
                      <a:gd name="T3" fmla="*/ 168 h 504"/>
                      <a:gd name="T4" fmla="*/ 1776 w 2736"/>
                      <a:gd name="T5" fmla="*/ 24 h 504"/>
                      <a:gd name="T6" fmla="*/ 2736 w 2736"/>
                      <a:gd name="T7" fmla="*/ 24 h 504"/>
                      <a:gd name="T8" fmla="*/ 2720 w 2736"/>
                      <a:gd name="T9" fmla="*/ 103 h 504"/>
                      <a:gd name="T10" fmla="*/ 1764 w 2736"/>
                      <a:gd name="T11" fmla="*/ 103 h 504"/>
                      <a:gd name="T12" fmla="*/ 654 w 2736"/>
                      <a:gd name="T13" fmla="*/ 292 h 504"/>
                      <a:gd name="T14" fmla="*/ 0 w 2736"/>
                      <a:gd name="T15" fmla="*/ 504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736"/>
                      <a:gd name="T25" fmla="*/ 0 h 504"/>
                      <a:gd name="T26" fmla="*/ 2736 w 2736"/>
                      <a:gd name="T27" fmla="*/ 504 h 504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99CC00"/>
                      </a:gs>
                      <a:gs pos="100000">
                        <a:srgbClr val="333399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kern="0">
                      <a:solidFill>
                        <a:sysClr val="windowText" lastClr="000000"/>
                      </a:solidFill>
                    </a:endParaRPr>
                  </a:p>
                </p:txBody>
              </p:sp>
              <p:sp>
                <p:nvSpPr>
                  <p:cNvPr id="108" name="Freeform 405"/>
                  <p:cNvSpPr>
                    <a:spLocks/>
                  </p:cNvSpPr>
                  <p:nvPr/>
                </p:nvSpPr>
                <p:spPr bwMode="hidden">
                  <a:xfrm rot="16782062" flipH="1">
                    <a:off x="1734" y="3898"/>
                    <a:ext cx="918" cy="473"/>
                  </a:xfrm>
                  <a:custGeom>
                    <a:avLst/>
                    <a:gdLst>
                      <a:gd name="T0" fmla="*/ 5 w 1769"/>
                      <a:gd name="T1" fmla="*/ 8 h 791"/>
                      <a:gd name="T2" fmla="*/ 485 w 1769"/>
                      <a:gd name="T3" fmla="*/ 56 h 791"/>
                      <a:gd name="T4" fmla="*/ 1157 w 1769"/>
                      <a:gd name="T5" fmla="*/ 200 h 791"/>
                      <a:gd name="T6" fmla="*/ 1611 w 1769"/>
                      <a:gd name="T7" fmla="*/ 432 h 791"/>
                      <a:gd name="T8" fmla="*/ 1756 w 1769"/>
                      <a:gd name="T9" fmla="*/ 609 h 791"/>
                      <a:gd name="T10" fmla="*/ 1689 w 1769"/>
                      <a:gd name="T11" fmla="*/ 787 h 791"/>
                      <a:gd name="T12" fmla="*/ 1589 w 1769"/>
                      <a:gd name="T13" fmla="*/ 632 h 791"/>
                      <a:gd name="T14" fmla="*/ 1389 w 1769"/>
                      <a:gd name="T15" fmla="*/ 454 h 791"/>
                      <a:gd name="T16" fmla="*/ 1109 w 1769"/>
                      <a:gd name="T17" fmla="*/ 296 h 791"/>
                      <a:gd name="T18" fmla="*/ 581 w 1769"/>
                      <a:gd name="T19" fmla="*/ 152 h 791"/>
                      <a:gd name="T20" fmla="*/ 0 w 1769"/>
                      <a:gd name="T21" fmla="*/ 76 h 791"/>
                      <a:gd name="T22" fmla="*/ 5 w 1769"/>
                      <a:gd name="T23" fmla="*/ 8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w 1769"/>
                      <a:gd name="T37" fmla="*/ 0 h 791"/>
                      <a:gd name="T38" fmla="*/ 1769 w 1769"/>
                      <a:gd name="T39" fmla="*/ 791 h 791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T36" t="T37" r="T38" b="T39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99CC00"/>
                      </a:gs>
                      <a:gs pos="100000">
                        <a:srgbClr val="FFFFFF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kern="0">
                      <a:solidFill>
                        <a:sysClr val="windowText" lastClr="000000"/>
                      </a:solidFill>
                    </a:endParaRPr>
                  </a:p>
                </p:txBody>
              </p:sp>
            </p:grpSp>
            <p:grpSp>
              <p:nvGrpSpPr>
                <p:cNvPr id="92" name="Group 406"/>
                <p:cNvGrpSpPr>
                  <a:grpSpLocks/>
                </p:cNvGrpSpPr>
                <p:nvPr/>
              </p:nvGrpSpPr>
              <p:grpSpPr bwMode="auto">
                <a:xfrm>
                  <a:off x="4451" y="662"/>
                  <a:ext cx="442" cy="951"/>
                  <a:chOff x="3334" y="1717"/>
                  <a:chExt cx="1125" cy="2426"/>
                </a:xfrm>
              </p:grpSpPr>
              <p:sp>
                <p:nvSpPr>
                  <p:cNvPr id="105" name="Freeform 407"/>
                  <p:cNvSpPr>
                    <a:spLocks/>
                  </p:cNvSpPr>
                  <p:nvPr/>
                </p:nvSpPr>
                <p:spPr bwMode="hidden">
                  <a:xfrm rot="3144576">
                    <a:off x="2628" y="2423"/>
                    <a:ext cx="1724" cy="312"/>
                  </a:xfrm>
                  <a:custGeom>
                    <a:avLst/>
                    <a:gdLst>
                      <a:gd name="T0" fmla="*/ 0 w 2736"/>
                      <a:gd name="T1" fmla="*/ 504 h 504"/>
                      <a:gd name="T2" fmla="*/ 864 w 2736"/>
                      <a:gd name="T3" fmla="*/ 168 h 504"/>
                      <a:gd name="T4" fmla="*/ 1776 w 2736"/>
                      <a:gd name="T5" fmla="*/ 24 h 504"/>
                      <a:gd name="T6" fmla="*/ 2736 w 2736"/>
                      <a:gd name="T7" fmla="*/ 24 h 504"/>
                      <a:gd name="T8" fmla="*/ 2720 w 2736"/>
                      <a:gd name="T9" fmla="*/ 103 h 504"/>
                      <a:gd name="T10" fmla="*/ 1764 w 2736"/>
                      <a:gd name="T11" fmla="*/ 103 h 504"/>
                      <a:gd name="T12" fmla="*/ 654 w 2736"/>
                      <a:gd name="T13" fmla="*/ 292 h 504"/>
                      <a:gd name="T14" fmla="*/ 0 w 2736"/>
                      <a:gd name="T15" fmla="*/ 504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736"/>
                      <a:gd name="T25" fmla="*/ 0 h 504"/>
                      <a:gd name="T26" fmla="*/ 2736 w 2736"/>
                      <a:gd name="T27" fmla="*/ 504 h 504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333399"/>
                      </a:gs>
                      <a:gs pos="100000">
                        <a:srgbClr val="99CC00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kern="0">
                      <a:solidFill>
                        <a:sysClr val="windowText" lastClr="000000"/>
                      </a:solidFill>
                    </a:endParaRPr>
                  </a:p>
                </p:txBody>
              </p:sp>
              <p:sp>
                <p:nvSpPr>
                  <p:cNvPr id="106" name="Freeform 408"/>
                  <p:cNvSpPr>
                    <a:spLocks/>
                  </p:cNvSpPr>
                  <p:nvPr/>
                </p:nvSpPr>
                <p:spPr bwMode="hidden">
                  <a:xfrm rot="3144576">
                    <a:off x="3751" y="3436"/>
                    <a:ext cx="925" cy="490"/>
                  </a:xfrm>
                  <a:custGeom>
                    <a:avLst/>
                    <a:gdLst>
                      <a:gd name="T0" fmla="*/ 5 w 1769"/>
                      <a:gd name="T1" fmla="*/ 8 h 791"/>
                      <a:gd name="T2" fmla="*/ 485 w 1769"/>
                      <a:gd name="T3" fmla="*/ 56 h 791"/>
                      <a:gd name="T4" fmla="*/ 1157 w 1769"/>
                      <a:gd name="T5" fmla="*/ 200 h 791"/>
                      <a:gd name="T6" fmla="*/ 1611 w 1769"/>
                      <a:gd name="T7" fmla="*/ 432 h 791"/>
                      <a:gd name="T8" fmla="*/ 1756 w 1769"/>
                      <a:gd name="T9" fmla="*/ 609 h 791"/>
                      <a:gd name="T10" fmla="*/ 1689 w 1769"/>
                      <a:gd name="T11" fmla="*/ 787 h 791"/>
                      <a:gd name="T12" fmla="*/ 1589 w 1769"/>
                      <a:gd name="T13" fmla="*/ 632 h 791"/>
                      <a:gd name="T14" fmla="*/ 1389 w 1769"/>
                      <a:gd name="T15" fmla="*/ 454 h 791"/>
                      <a:gd name="T16" fmla="*/ 1109 w 1769"/>
                      <a:gd name="T17" fmla="*/ 296 h 791"/>
                      <a:gd name="T18" fmla="*/ 581 w 1769"/>
                      <a:gd name="T19" fmla="*/ 152 h 791"/>
                      <a:gd name="T20" fmla="*/ 0 w 1769"/>
                      <a:gd name="T21" fmla="*/ 76 h 791"/>
                      <a:gd name="T22" fmla="*/ 5 w 1769"/>
                      <a:gd name="T23" fmla="*/ 8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w 1769"/>
                      <a:gd name="T37" fmla="*/ 0 h 791"/>
                      <a:gd name="T38" fmla="*/ 1769 w 1769"/>
                      <a:gd name="T39" fmla="*/ 791 h 791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T36" t="T37" r="T38" b="T39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99CC00"/>
                      </a:gs>
                      <a:gs pos="100000">
                        <a:srgbClr val="FFFFFF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kern="0">
                      <a:solidFill>
                        <a:sysClr val="windowText" lastClr="000000"/>
                      </a:solidFill>
                    </a:endParaRPr>
                  </a:p>
                </p:txBody>
              </p:sp>
            </p:grpSp>
            <p:grpSp>
              <p:nvGrpSpPr>
                <p:cNvPr id="93" name="Group 409"/>
                <p:cNvGrpSpPr>
                  <a:grpSpLocks/>
                </p:cNvGrpSpPr>
                <p:nvPr/>
              </p:nvGrpSpPr>
              <p:grpSpPr bwMode="auto">
                <a:xfrm>
                  <a:off x="4391" y="721"/>
                  <a:ext cx="347" cy="951"/>
                  <a:chOff x="3181" y="1866"/>
                  <a:chExt cx="883" cy="2426"/>
                </a:xfrm>
              </p:grpSpPr>
              <p:sp>
                <p:nvSpPr>
                  <p:cNvPr id="103" name="Freeform 410"/>
                  <p:cNvSpPr>
                    <a:spLocks/>
                  </p:cNvSpPr>
                  <p:nvPr/>
                </p:nvSpPr>
                <p:spPr bwMode="hidden">
                  <a:xfrm rot="3745735">
                    <a:off x="2506" y="2541"/>
                    <a:ext cx="1650" cy="299"/>
                  </a:xfrm>
                  <a:custGeom>
                    <a:avLst/>
                    <a:gdLst>
                      <a:gd name="T0" fmla="*/ 0 w 2736"/>
                      <a:gd name="T1" fmla="*/ 504 h 504"/>
                      <a:gd name="T2" fmla="*/ 864 w 2736"/>
                      <a:gd name="T3" fmla="*/ 168 h 504"/>
                      <a:gd name="T4" fmla="*/ 1776 w 2736"/>
                      <a:gd name="T5" fmla="*/ 24 h 504"/>
                      <a:gd name="T6" fmla="*/ 2736 w 2736"/>
                      <a:gd name="T7" fmla="*/ 24 h 504"/>
                      <a:gd name="T8" fmla="*/ 2720 w 2736"/>
                      <a:gd name="T9" fmla="*/ 103 h 504"/>
                      <a:gd name="T10" fmla="*/ 1764 w 2736"/>
                      <a:gd name="T11" fmla="*/ 103 h 504"/>
                      <a:gd name="T12" fmla="*/ 654 w 2736"/>
                      <a:gd name="T13" fmla="*/ 292 h 504"/>
                      <a:gd name="T14" fmla="*/ 0 w 2736"/>
                      <a:gd name="T15" fmla="*/ 504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736"/>
                      <a:gd name="T25" fmla="*/ 0 h 504"/>
                      <a:gd name="T26" fmla="*/ 2736 w 2736"/>
                      <a:gd name="T27" fmla="*/ 504 h 504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333399"/>
                      </a:gs>
                      <a:gs pos="100000">
                        <a:srgbClr val="99CC00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kern="0">
                      <a:solidFill>
                        <a:sysClr val="windowText" lastClr="000000"/>
                      </a:solidFill>
                    </a:endParaRPr>
                  </a:p>
                </p:txBody>
              </p:sp>
              <p:sp>
                <p:nvSpPr>
                  <p:cNvPr id="104" name="Freeform 411"/>
                  <p:cNvSpPr>
                    <a:spLocks/>
                  </p:cNvSpPr>
                  <p:nvPr/>
                </p:nvSpPr>
                <p:spPr bwMode="hidden">
                  <a:xfrm rot="3745735">
                    <a:off x="3387" y="3615"/>
                    <a:ext cx="885" cy="469"/>
                  </a:xfrm>
                  <a:custGeom>
                    <a:avLst/>
                    <a:gdLst>
                      <a:gd name="T0" fmla="*/ 5 w 1769"/>
                      <a:gd name="T1" fmla="*/ 8 h 791"/>
                      <a:gd name="T2" fmla="*/ 485 w 1769"/>
                      <a:gd name="T3" fmla="*/ 56 h 791"/>
                      <a:gd name="T4" fmla="*/ 1157 w 1769"/>
                      <a:gd name="T5" fmla="*/ 200 h 791"/>
                      <a:gd name="T6" fmla="*/ 1611 w 1769"/>
                      <a:gd name="T7" fmla="*/ 432 h 791"/>
                      <a:gd name="T8" fmla="*/ 1756 w 1769"/>
                      <a:gd name="T9" fmla="*/ 609 h 791"/>
                      <a:gd name="T10" fmla="*/ 1689 w 1769"/>
                      <a:gd name="T11" fmla="*/ 787 h 791"/>
                      <a:gd name="T12" fmla="*/ 1589 w 1769"/>
                      <a:gd name="T13" fmla="*/ 632 h 791"/>
                      <a:gd name="T14" fmla="*/ 1389 w 1769"/>
                      <a:gd name="T15" fmla="*/ 454 h 791"/>
                      <a:gd name="T16" fmla="*/ 1109 w 1769"/>
                      <a:gd name="T17" fmla="*/ 296 h 791"/>
                      <a:gd name="T18" fmla="*/ 581 w 1769"/>
                      <a:gd name="T19" fmla="*/ 152 h 791"/>
                      <a:gd name="T20" fmla="*/ 0 w 1769"/>
                      <a:gd name="T21" fmla="*/ 76 h 791"/>
                      <a:gd name="T22" fmla="*/ 5 w 1769"/>
                      <a:gd name="T23" fmla="*/ 8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w 1769"/>
                      <a:gd name="T37" fmla="*/ 0 h 791"/>
                      <a:gd name="T38" fmla="*/ 1769 w 1769"/>
                      <a:gd name="T39" fmla="*/ 791 h 791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T36" t="T37" r="T38" b="T39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99CC00"/>
                      </a:gs>
                      <a:gs pos="100000">
                        <a:srgbClr val="FFFFFF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kern="0">
                      <a:solidFill>
                        <a:sysClr val="windowText" lastClr="000000"/>
                      </a:solidFill>
                    </a:endParaRPr>
                  </a:p>
                </p:txBody>
              </p:sp>
            </p:grpSp>
            <p:grpSp>
              <p:nvGrpSpPr>
                <p:cNvPr id="94" name="Group 412"/>
                <p:cNvGrpSpPr>
                  <a:grpSpLocks/>
                </p:cNvGrpSpPr>
                <p:nvPr/>
              </p:nvGrpSpPr>
              <p:grpSpPr bwMode="auto">
                <a:xfrm>
                  <a:off x="4323" y="767"/>
                  <a:ext cx="243" cy="935"/>
                  <a:chOff x="3006" y="1983"/>
                  <a:chExt cx="619" cy="2386"/>
                </a:xfrm>
              </p:grpSpPr>
              <p:sp>
                <p:nvSpPr>
                  <p:cNvPr id="101" name="Freeform 413"/>
                  <p:cNvSpPr>
                    <a:spLocks/>
                  </p:cNvSpPr>
                  <p:nvPr/>
                </p:nvSpPr>
                <p:spPr bwMode="hidden">
                  <a:xfrm rot="4286818">
                    <a:off x="2328" y="2661"/>
                    <a:ext cx="1601" cy="246"/>
                  </a:xfrm>
                  <a:custGeom>
                    <a:avLst/>
                    <a:gdLst>
                      <a:gd name="T0" fmla="*/ 0 w 2736"/>
                      <a:gd name="T1" fmla="*/ 504 h 504"/>
                      <a:gd name="T2" fmla="*/ 864 w 2736"/>
                      <a:gd name="T3" fmla="*/ 168 h 504"/>
                      <a:gd name="T4" fmla="*/ 1776 w 2736"/>
                      <a:gd name="T5" fmla="*/ 24 h 504"/>
                      <a:gd name="T6" fmla="*/ 2736 w 2736"/>
                      <a:gd name="T7" fmla="*/ 24 h 504"/>
                      <a:gd name="T8" fmla="*/ 2720 w 2736"/>
                      <a:gd name="T9" fmla="*/ 103 h 504"/>
                      <a:gd name="T10" fmla="*/ 1764 w 2736"/>
                      <a:gd name="T11" fmla="*/ 103 h 504"/>
                      <a:gd name="T12" fmla="*/ 654 w 2736"/>
                      <a:gd name="T13" fmla="*/ 292 h 504"/>
                      <a:gd name="T14" fmla="*/ 0 w 2736"/>
                      <a:gd name="T15" fmla="*/ 504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736"/>
                      <a:gd name="T25" fmla="*/ 0 h 504"/>
                      <a:gd name="T26" fmla="*/ 2736 w 2736"/>
                      <a:gd name="T27" fmla="*/ 504 h 504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333399"/>
                      </a:gs>
                      <a:gs pos="100000">
                        <a:srgbClr val="99CC00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kern="0">
                      <a:solidFill>
                        <a:sysClr val="windowText" lastClr="000000"/>
                      </a:solidFill>
                    </a:endParaRPr>
                  </a:p>
                </p:txBody>
              </p:sp>
              <p:sp>
                <p:nvSpPr>
                  <p:cNvPr id="102" name="Freeform 414"/>
                  <p:cNvSpPr>
                    <a:spLocks/>
                  </p:cNvSpPr>
                  <p:nvPr/>
                </p:nvSpPr>
                <p:spPr bwMode="hidden">
                  <a:xfrm rot="4286818">
                    <a:off x="3002" y="3747"/>
                    <a:ext cx="859" cy="386"/>
                  </a:xfrm>
                  <a:custGeom>
                    <a:avLst/>
                    <a:gdLst>
                      <a:gd name="T0" fmla="*/ 5 w 1769"/>
                      <a:gd name="T1" fmla="*/ 8 h 791"/>
                      <a:gd name="T2" fmla="*/ 485 w 1769"/>
                      <a:gd name="T3" fmla="*/ 56 h 791"/>
                      <a:gd name="T4" fmla="*/ 1157 w 1769"/>
                      <a:gd name="T5" fmla="*/ 200 h 791"/>
                      <a:gd name="T6" fmla="*/ 1611 w 1769"/>
                      <a:gd name="T7" fmla="*/ 432 h 791"/>
                      <a:gd name="T8" fmla="*/ 1756 w 1769"/>
                      <a:gd name="T9" fmla="*/ 609 h 791"/>
                      <a:gd name="T10" fmla="*/ 1689 w 1769"/>
                      <a:gd name="T11" fmla="*/ 787 h 791"/>
                      <a:gd name="T12" fmla="*/ 1589 w 1769"/>
                      <a:gd name="T13" fmla="*/ 632 h 791"/>
                      <a:gd name="T14" fmla="*/ 1389 w 1769"/>
                      <a:gd name="T15" fmla="*/ 454 h 791"/>
                      <a:gd name="T16" fmla="*/ 1109 w 1769"/>
                      <a:gd name="T17" fmla="*/ 296 h 791"/>
                      <a:gd name="T18" fmla="*/ 581 w 1769"/>
                      <a:gd name="T19" fmla="*/ 152 h 791"/>
                      <a:gd name="T20" fmla="*/ 0 w 1769"/>
                      <a:gd name="T21" fmla="*/ 76 h 791"/>
                      <a:gd name="T22" fmla="*/ 5 w 1769"/>
                      <a:gd name="T23" fmla="*/ 8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w 1769"/>
                      <a:gd name="T37" fmla="*/ 0 h 791"/>
                      <a:gd name="T38" fmla="*/ 1769 w 1769"/>
                      <a:gd name="T39" fmla="*/ 791 h 791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T36" t="T37" r="T38" b="T39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99CC00"/>
                      </a:gs>
                      <a:gs pos="100000">
                        <a:srgbClr val="FFFFFF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kern="0">
                      <a:solidFill>
                        <a:sysClr val="windowText" lastClr="000000"/>
                      </a:solidFill>
                    </a:endParaRPr>
                  </a:p>
                </p:txBody>
              </p:sp>
            </p:grpSp>
            <p:grpSp>
              <p:nvGrpSpPr>
                <p:cNvPr id="95" name="Group 415"/>
                <p:cNvGrpSpPr>
                  <a:grpSpLocks/>
                </p:cNvGrpSpPr>
                <p:nvPr/>
              </p:nvGrpSpPr>
              <p:grpSpPr bwMode="auto">
                <a:xfrm>
                  <a:off x="4249" y="813"/>
                  <a:ext cx="159" cy="870"/>
                  <a:chOff x="2819" y="2101"/>
                  <a:chExt cx="405" cy="2219"/>
                </a:xfrm>
              </p:grpSpPr>
              <p:sp>
                <p:nvSpPr>
                  <p:cNvPr id="99" name="Freeform 416"/>
                  <p:cNvSpPr>
                    <a:spLocks/>
                  </p:cNvSpPr>
                  <p:nvPr/>
                </p:nvSpPr>
                <p:spPr bwMode="hidden">
                  <a:xfrm rot="4898956">
                    <a:off x="2206" y="2714"/>
                    <a:ext cx="1471" cy="246"/>
                  </a:xfrm>
                  <a:custGeom>
                    <a:avLst/>
                    <a:gdLst>
                      <a:gd name="T0" fmla="*/ 0 w 2736"/>
                      <a:gd name="T1" fmla="*/ 504 h 504"/>
                      <a:gd name="T2" fmla="*/ 864 w 2736"/>
                      <a:gd name="T3" fmla="*/ 168 h 504"/>
                      <a:gd name="T4" fmla="*/ 1776 w 2736"/>
                      <a:gd name="T5" fmla="*/ 24 h 504"/>
                      <a:gd name="T6" fmla="*/ 2736 w 2736"/>
                      <a:gd name="T7" fmla="*/ 24 h 504"/>
                      <a:gd name="T8" fmla="*/ 2720 w 2736"/>
                      <a:gd name="T9" fmla="*/ 103 h 504"/>
                      <a:gd name="T10" fmla="*/ 1764 w 2736"/>
                      <a:gd name="T11" fmla="*/ 103 h 504"/>
                      <a:gd name="T12" fmla="*/ 654 w 2736"/>
                      <a:gd name="T13" fmla="*/ 292 h 504"/>
                      <a:gd name="T14" fmla="*/ 0 w 2736"/>
                      <a:gd name="T15" fmla="*/ 504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736"/>
                      <a:gd name="T25" fmla="*/ 0 h 504"/>
                      <a:gd name="T26" fmla="*/ 2736 w 2736"/>
                      <a:gd name="T27" fmla="*/ 504 h 504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333399"/>
                      </a:gs>
                      <a:gs pos="100000">
                        <a:srgbClr val="99CC00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kern="0">
                      <a:solidFill>
                        <a:sysClr val="windowText" lastClr="000000"/>
                      </a:solidFill>
                    </a:endParaRPr>
                  </a:p>
                </p:txBody>
              </p:sp>
              <p:sp>
                <p:nvSpPr>
                  <p:cNvPr id="100" name="Freeform 417"/>
                  <p:cNvSpPr>
                    <a:spLocks/>
                  </p:cNvSpPr>
                  <p:nvPr/>
                </p:nvSpPr>
                <p:spPr bwMode="hidden">
                  <a:xfrm rot="4898956">
                    <a:off x="2636" y="3732"/>
                    <a:ext cx="790" cy="386"/>
                  </a:xfrm>
                  <a:custGeom>
                    <a:avLst/>
                    <a:gdLst>
                      <a:gd name="T0" fmla="*/ 5 w 1769"/>
                      <a:gd name="T1" fmla="*/ 8 h 791"/>
                      <a:gd name="T2" fmla="*/ 485 w 1769"/>
                      <a:gd name="T3" fmla="*/ 56 h 791"/>
                      <a:gd name="T4" fmla="*/ 1157 w 1769"/>
                      <a:gd name="T5" fmla="*/ 200 h 791"/>
                      <a:gd name="T6" fmla="*/ 1611 w 1769"/>
                      <a:gd name="T7" fmla="*/ 432 h 791"/>
                      <a:gd name="T8" fmla="*/ 1756 w 1769"/>
                      <a:gd name="T9" fmla="*/ 609 h 791"/>
                      <a:gd name="T10" fmla="*/ 1689 w 1769"/>
                      <a:gd name="T11" fmla="*/ 787 h 791"/>
                      <a:gd name="T12" fmla="*/ 1589 w 1769"/>
                      <a:gd name="T13" fmla="*/ 632 h 791"/>
                      <a:gd name="T14" fmla="*/ 1389 w 1769"/>
                      <a:gd name="T15" fmla="*/ 454 h 791"/>
                      <a:gd name="T16" fmla="*/ 1109 w 1769"/>
                      <a:gd name="T17" fmla="*/ 296 h 791"/>
                      <a:gd name="T18" fmla="*/ 581 w 1769"/>
                      <a:gd name="T19" fmla="*/ 152 h 791"/>
                      <a:gd name="T20" fmla="*/ 0 w 1769"/>
                      <a:gd name="T21" fmla="*/ 76 h 791"/>
                      <a:gd name="T22" fmla="*/ 5 w 1769"/>
                      <a:gd name="T23" fmla="*/ 8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w 1769"/>
                      <a:gd name="T37" fmla="*/ 0 h 791"/>
                      <a:gd name="T38" fmla="*/ 1769 w 1769"/>
                      <a:gd name="T39" fmla="*/ 791 h 791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T36" t="T37" r="T38" b="T39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99CC00"/>
                      </a:gs>
                      <a:gs pos="100000">
                        <a:srgbClr val="FFFFFF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kern="0">
                      <a:solidFill>
                        <a:sysClr val="windowText" lastClr="000000"/>
                      </a:solidFill>
                    </a:endParaRPr>
                  </a:p>
                </p:txBody>
              </p:sp>
            </p:grpSp>
            <p:grpSp>
              <p:nvGrpSpPr>
                <p:cNvPr id="96" name="Group 418"/>
                <p:cNvGrpSpPr>
                  <a:grpSpLocks/>
                </p:cNvGrpSpPr>
                <p:nvPr/>
              </p:nvGrpSpPr>
              <p:grpSpPr bwMode="auto">
                <a:xfrm>
                  <a:off x="4045" y="826"/>
                  <a:ext cx="167" cy="857"/>
                  <a:chOff x="2287" y="2135"/>
                  <a:chExt cx="426" cy="2185"/>
                </a:xfrm>
              </p:grpSpPr>
              <p:sp>
                <p:nvSpPr>
                  <p:cNvPr id="97" name="Freeform 419"/>
                  <p:cNvSpPr>
                    <a:spLocks/>
                  </p:cNvSpPr>
                  <p:nvPr/>
                </p:nvSpPr>
                <p:spPr bwMode="hidden">
                  <a:xfrm rot="5755659">
                    <a:off x="1900" y="2760"/>
                    <a:ext cx="1437" cy="188"/>
                  </a:xfrm>
                  <a:custGeom>
                    <a:avLst/>
                    <a:gdLst>
                      <a:gd name="T0" fmla="*/ 0 w 2736"/>
                      <a:gd name="T1" fmla="*/ 504 h 504"/>
                      <a:gd name="T2" fmla="*/ 864 w 2736"/>
                      <a:gd name="T3" fmla="*/ 168 h 504"/>
                      <a:gd name="T4" fmla="*/ 1776 w 2736"/>
                      <a:gd name="T5" fmla="*/ 24 h 504"/>
                      <a:gd name="T6" fmla="*/ 2736 w 2736"/>
                      <a:gd name="T7" fmla="*/ 24 h 504"/>
                      <a:gd name="T8" fmla="*/ 2720 w 2736"/>
                      <a:gd name="T9" fmla="*/ 103 h 504"/>
                      <a:gd name="T10" fmla="*/ 1764 w 2736"/>
                      <a:gd name="T11" fmla="*/ 103 h 504"/>
                      <a:gd name="T12" fmla="*/ 654 w 2736"/>
                      <a:gd name="T13" fmla="*/ 292 h 504"/>
                      <a:gd name="T14" fmla="*/ 0 w 2736"/>
                      <a:gd name="T15" fmla="*/ 504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736"/>
                      <a:gd name="T25" fmla="*/ 0 h 504"/>
                      <a:gd name="T26" fmla="*/ 2736 w 2736"/>
                      <a:gd name="T27" fmla="*/ 504 h 504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333399"/>
                      </a:gs>
                      <a:gs pos="100000">
                        <a:srgbClr val="99CC00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kern="0">
                      <a:solidFill>
                        <a:sysClr val="windowText" lastClr="000000"/>
                      </a:solidFill>
                    </a:endParaRPr>
                  </a:p>
                </p:txBody>
              </p:sp>
              <p:sp>
                <p:nvSpPr>
                  <p:cNvPr id="98" name="Freeform 420"/>
                  <p:cNvSpPr>
                    <a:spLocks/>
                  </p:cNvSpPr>
                  <p:nvPr/>
                </p:nvSpPr>
                <p:spPr bwMode="hidden">
                  <a:xfrm rot="5755659">
                    <a:off x="2049" y="3787"/>
                    <a:ext cx="771" cy="295"/>
                  </a:xfrm>
                  <a:custGeom>
                    <a:avLst/>
                    <a:gdLst>
                      <a:gd name="T0" fmla="*/ 5 w 1769"/>
                      <a:gd name="T1" fmla="*/ 8 h 791"/>
                      <a:gd name="T2" fmla="*/ 485 w 1769"/>
                      <a:gd name="T3" fmla="*/ 56 h 791"/>
                      <a:gd name="T4" fmla="*/ 1157 w 1769"/>
                      <a:gd name="T5" fmla="*/ 200 h 791"/>
                      <a:gd name="T6" fmla="*/ 1611 w 1769"/>
                      <a:gd name="T7" fmla="*/ 432 h 791"/>
                      <a:gd name="T8" fmla="*/ 1756 w 1769"/>
                      <a:gd name="T9" fmla="*/ 609 h 791"/>
                      <a:gd name="T10" fmla="*/ 1689 w 1769"/>
                      <a:gd name="T11" fmla="*/ 787 h 791"/>
                      <a:gd name="T12" fmla="*/ 1589 w 1769"/>
                      <a:gd name="T13" fmla="*/ 632 h 791"/>
                      <a:gd name="T14" fmla="*/ 1389 w 1769"/>
                      <a:gd name="T15" fmla="*/ 454 h 791"/>
                      <a:gd name="T16" fmla="*/ 1109 w 1769"/>
                      <a:gd name="T17" fmla="*/ 296 h 791"/>
                      <a:gd name="T18" fmla="*/ 581 w 1769"/>
                      <a:gd name="T19" fmla="*/ 152 h 791"/>
                      <a:gd name="T20" fmla="*/ 0 w 1769"/>
                      <a:gd name="T21" fmla="*/ 76 h 791"/>
                      <a:gd name="T22" fmla="*/ 5 w 1769"/>
                      <a:gd name="T23" fmla="*/ 8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w 1769"/>
                      <a:gd name="T37" fmla="*/ 0 h 791"/>
                      <a:gd name="T38" fmla="*/ 1769 w 1769"/>
                      <a:gd name="T39" fmla="*/ 791 h 791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T36" t="T37" r="T38" b="T39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99CC00"/>
                      </a:gs>
                      <a:gs pos="100000">
                        <a:srgbClr val="FFFFFF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kern="0">
                      <a:solidFill>
                        <a:sysClr val="windowText" lastClr="000000"/>
                      </a:solidFill>
                    </a:endParaRPr>
                  </a:p>
                </p:txBody>
              </p:sp>
            </p:grpSp>
          </p:grpSp>
          <p:sp>
            <p:nvSpPr>
              <p:cNvPr id="31" name="Freeform 421"/>
              <p:cNvSpPr>
                <a:spLocks/>
              </p:cNvSpPr>
              <p:nvPr/>
            </p:nvSpPr>
            <p:spPr bwMode="hidden">
              <a:xfrm flipH="1">
                <a:off x="3873" y="934"/>
                <a:ext cx="191" cy="580"/>
              </a:xfrm>
              <a:custGeom>
                <a:avLst/>
                <a:gdLst>
                  <a:gd name="T0" fmla="*/ 0 w 776"/>
                  <a:gd name="T1" fmla="*/ 64 h 2368"/>
                  <a:gd name="T2" fmla="*/ 240 w 776"/>
                  <a:gd name="T3" fmla="*/ 16 h 2368"/>
                  <a:gd name="T4" fmla="*/ 96 w 776"/>
                  <a:gd name="T5" fmla="*/ 160 h 2368"/>
                  <a:gd name="T6" fmla="*/ 336 w 776"/>
                  <a:gd name="T7" fmla="*/ 160 h 2368"/>
                  <a:gd name="T8" fmla="*/ 192 w 776"/>
                  <a:gd name="T9" fmla="*/ 304 h 2368"/>
                  <a:gd name="T10" fmla="*/ 384 w 776"/>
                  <a:gd name="T11" fmla="*/ 352 h 2368"/>
                  <a:gd name="T12" fmla="*/ 288 w 776"/>
                  <a:gd name="T13" fmla="*/ 448 h 2368"/>
                  <a:gd name="T14" fmla="*/ 480 w 776"/>
                  <a:gd name="T15" fmla="*/ 496 h 2368"/>
                  <a:gd name="T16" fmla="*/ 384 w 776"/>
                  <a:gd name="T17" fmla="*/ 592 h 2368"/>
                  <a:gd name="T18" fmla="*/ 528 w 776"/>
                  <a:gd name="T19" fmla="*/ 640 h 2368"/>
                  <a:gd name="T20" fmla="*/ 480 w 776"/>
                  <a:gd name="T21" fmla="*/ 736 h 2368"/>
                  <a:gd name="T22" fmla="*/ 576 w 776"/>
                  <a:gd name="T23" fmla="*/ 832 h 2368"/>
                  <a:gd name="T24" fmla="*/ 576 w 776"/>
                  <a:gd name="T25" fmla="*/ 928 h 2368"/>
                  <a:gd name="T26" fmla="*/ 672 w 776"/>
                  <a:gd name="T27" fmla="*/ 1072 h 2368"/>
                  <a:gd name="T28" fmla="*/ 624 w 776"/>
                  <a:gd name="T29" fmla="*/ 1216 h 2368"/>
                  <a:gd name="T30" fmla="*/ 720 w 776"/>
                  <a:gd name="T31" fmla="*/ 1312 h 2368"/>
                  <a:gd name="T32" fmla="*/ 672 w 776"/>
                  <a:gd name="T33" fmla="*/ 1456 h 2368"/>
                  <a:gd name="T34" fmla="*/ 720 w 776"/>
                  <a:gd name="T35" fmla="*/ 1600 h 2368"/>
                  <a:gd name="T36" fmla="*/ 672 w 776"/>
                  <a:gd name="T37" fmla="*/ 1696 h 2368"/>
                  <a:gd name="T38" fmla="*/ 768 w 776"/>
                  <a:gd name="T39" fmla="*/ 1840 h 2368"/>
                  <a:gd name="T40" fmla="*/ 720 w 776"/>
                  <a:gd name="T41" fmla="*/ 1984 h 2368"/>
                  <a:gd name="T42" fmla="*/ 768 w 776"/>
                  <a:gd name="T43" fmla="*/ 2176 h 2368"/>
                  <a:gd name="T44" fmla="*/ 720 w 776"/>
                  <a:gd name="T45" fmla="*/ 2224 h 2368"/>
                  <a:gd name="T46" fmla="*/ 768 w 776"/>
                  <a:gd name="T47" fmla="*/ 2368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776"/>
                  <a:gd name="T73" fmla="*/ 0 h 2368"/>
                  <a:gd name="T74" fmla="*/ 776 w 776"/>
                  <a:gd name="T75" fmla="*/ 2368 h 2368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rgbClr val="BBE0E3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32" name="Arc 422"/>
              <p:cNvSpPr>
                <a:spLocks/>
              </p:cNvSpPr>
              <p:nvPr/>
            </p:nvSpPr>
            <p:spPr bwMode="hidden">
              <a:xfrm flipH="1">
                <a:off x="3528" y="726"/>
                <a:ext cx="833" cy="903"/>
              </a:xfrm>
              <a:custGeom>
                <a:avLst/>
                <a:gdLst>
                  <a:gd name="T0" fmla="*/ 211 w 21600"/>
                  <a:gd name="T1" fmla="*/ 0 h 21602"/>
                  <a:gd name="T2" fmla="*/ 833 w 21600"/>
                  <a:gd name="T3" fmla="*/ 903 h 21602"/>
                  <a:gd name="T4" fmla="*/ 0 w 21600"/>
                  <a:gd name="T5" fmla="*/ 874 h 21602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21602"/>
                  <a:gd name="T11" fmla="*/ 21600 w 21600"/>
                  <a:gd name="T12" fmla="*/ 21602 h 21602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21602" fill="none" extrusionOk="0">
                    <a:moveTo>
                      <a:pt x="5466" y="0"/>
                    </a:moveTo>
                    <a:cubicBezTo>
                      <a:pt x="14970" y="2486"/>
                      <a:pt x="21600" y="11073"/>
                      <a:pt x="21600" y="20897"/>
                    </a:cubicBezTo>
                    <a:cubicBezTo>
                      <a:pt x="21600" y="21132"/>
                      <a:pt x="21596" y="21367"/>
                      <a:pt x="21588" y="21601"/>
                    </a:cubicBezTo>
                  </a:path>
                  <a:path w="21600" h="21602" stroke="0" extrusionOk="0">
                    <a:moveTo>
                      <a:pt x="5466" y="0"/>
                    </a:moveTo>
                    <a:cubicBezTo>
                      <a:pt x="14970" y="2486"/>
                      <a:pt x="21600" y="11073"/>
                      <a:pt x="21600" y="20897"/>
                    </a:cubicBezTo>
                    <a:cubicBezTo>
                      <a:pt x="21600" y="21132"/>
                      <a:pt x="21596" y="21367"/>
                      <a:pt x="21588" y="21601"/>
                    </a:cubicBezTo>
                    <a:lnTo>
                      <a:pt x="0" y="20897"/>
                    </a:lnTo>
                    <a:close/>
                  </a:path>
                </a:pathLst>
              </a:custGeom>
              <a:noFill/>
              <a:ln w="9525">
                <a:solidFill>
                  <a:srgbClr val="99CC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33" name="Arc 423"/>
              <p:cNvSpPr>
                <a:spLocks/>
              </p:cNvSpPr>
              <p:nvPr/>
            </p:nvSpPr>
            <p:spPr bwMode="hidden">
              <a:xfrm flipV="1">
                <a:off x="4278" y="179"/>
                <a:ext cx="1007" cy="802"/>
              </a:xfrm>
              <a:custGeom>
                <a:avLst/>
                <a:gdLst>
                  <a:gd name="T0" fmla="*/ 1007 w 36729"/>
                  <a:gd name="T1" fmla="*/ 388 h 21600"/>
                  <a:gd name="T2" fmla="*/ 0 w 36729"/>
                  <a:gd name="T3" fmla="*/ 453 h 21600"/>
                  <a:gd name="T4" fmla="*/ 489 w 36729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36729"/>
                  <a:gd name="T10" fmla="*/ 0 h 21600"/>
                  <a:gd name="T11" fmla="*/ 36729 w 36729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36729" h="21600" fill="none" extrusionOk="0">
                    <a:moveTo>
                      <a:pt x="36729" y="10451"/>
                    </a:moveTo>
                    <a:cubicBezTo>
                      <a:pt x="32926" y="17330"/>
                      <a:pt x="25686" y="21599"/>
                      <a:pt x="17826" y="21600"/>
                    </a:cubicBezTo>
                    <a:cubicBezTo>
                      <a:pt x="10696" y="21600"/>
                      <a:pt x="4025" y="18081"/>
                      <a:pt x="-1" y="12197"/>
                    </a:cubicBezTo>
                  </a:path>
                  <a:path w="36729" h="21600" stroke="0" extrusionOk="0">
                    <a:moveTo>
                      <a:pt x="36729" y="10451"/>
                    </a:moveTo>
                    <a:cubicBezTo>
                      <a:pt x="32926" y="17330"/>
                      <a:pt x="25686" y="21599"/>
                      <a:pt x="17826" y="21600"/>
                    </a:cubicBezTo>
                    <a:cubicBezTo>
                      <a:pt x="10696" y="21600"/>
                      <a:pt x="4025" y="18081"/>
                      <a:pt x="-1" y="12197"/>
                    </a:cubicBezTo>
                    <a:lnTo>
                      <a:pt x="17826" y="0"/>
                    </a:lnTo>
                    <a:close/>
                  </a:path>
                </a:pathLst>
              </a:custGeom>
              <a:noFill/>
              <a:ln w="9525">
                <a:solidFill>
                  <a:srgbClr val="BBE0E3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34" name="Arc 424"/>
              <p:cNvSpPr>
                <a:spLocks/>
              </p:cNvSpPr>
              <p:nvPr/>
            </p:nvSpPr>
            <p:spPr bwMode="hidden">
              <a:xfrm flipH="1">
                <a:off x="3612" y="580"/>
                <a:ext cx="487" cy="933"/>
              </a:xfrm>
              <a:custGeom>
                <a:avLst/>
                <a:gdLst>
                  <a:gd name="T0" fmla="*/ 0 w 28940"/>
                  <a:gd name="T1" fmla="*/ 54 h 22305"/>
                  <a:gd name="T2" fmla="*/ 487 w 28940"/>
                  <a:gd name="T3" fmla="*/ 933 h 22305"/>
                  <a:gd name="T4" fmla="*/ 124 w 28940"/>
                  <a:gd name="T5" fmla="*/ 904 h 22305"/>
                  <a:gd name="T6" fmla="*/ 0 60000 65536"/>
                  <a:gd name="T7" fmla="*/ 0 60000 65536"/>
                  <a:gd name="T8" fmla="*/ 0 60000 65536"/>
                  <a:gd name="T9" fmla="*/ 0 w 28940"/>
                  <a:gd name="T10" fmla="*/ 0 h 22305"/>
                  <a:gd name="T11" fmla="*/ 28940 w 28940"/>
                  <a:gd name="T12" fmla="*/ 22305 h 22305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8940" h="22305" fill="none" extrusionOk="0">
                    <a:moveTo>
                      <a:pt x="0" y="1285"/>
                    </a:moveTo>
                    <a:cubicBezTo>
                      <a:pt x="2353" y="434"/>
                      <a:pt x="4837" y="-1"/>
                      <a:pt x="7340" y="0"/>
                    </a:cubicBezTo>
                    <a:cubicBezTo>
                      <a:pt x="19269" y="0"/>
                      <a:pt x="28940" y="9670"/>
                      <a:pt x="28940" y="21600"/>
                    </a:cubicBezTo>
                    <a:cubicBezTo>
                      <a:pt x="28940" y="21835"/>
                      <a:pt x="28936" y="22070"/>
                      <a:pt x="28928" y="22304"/>
                    </a:cubicBezTo>
                  </a:path>
                  <a:path w="28940" h="22305" stroke="0" extrusionOk="0">
                    <a:moveTo>
                      <a:pt x="0" y="1285"/>
                    </a:moveTo>
                    <a:cubicBezTo>
                      <a:pt x="2353" y="434"/>
                      <a:pt x="4837" y="-1"/>
                      <a:pt x="7340" y="0"/>
                    </a:cubicBezTo>
                    <a:cubicBezTo>
                      <a:pt x="19269" y="0"/>
                      <a:pt x="28940" y="9670"/>
                      <a:pt x="28940" y="21600"/>
                    </a:cubicBezTo>
                    <a:cubicBezTo>
                      <a:pt x="28940" y="21835"/>
                      <a:pt x="28936" y="22070"/>
                      <a:pt x="28928" y="22304"/>
                    </a:cubicBezTo>
                    <a:lnTo>
                      <a:pt x="7340" y="21600"/>
                    </a:lnTo>
                    <a:close/>
                  </a:path>
                </a:pathLst>
              </a:custGeom>
              <a:noFill/>
              <a:ln w="9525">
                <a:solidFill>
                  <a:srgbClr val="BBE0E3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35" name="Arc 425"/>
              <p:cNvSpPr>
                <a:spLocks/>
              </p:cNvSpPr>
              <p:nvPr/>
            </p:nvSpPr>
            <p:spPr bwMode="hidden">
              <a:xfrm flipH="1">
                <a:off x="3267" y="628"/>
                <a:ext cx="791" cy="932"/>
              </a:xfrm>
              <a:custGeom>
                <a:avLst/>
                <a:gdLst>
                  <a:gd name="T0" fmla="*/ 0 w 30473"/>
                  <a:gd name="T1" fmla="*/ 80 h 22305"/>
                  <a:gd name="T2" fmla="*/ 791 w 30473"/>
                  <a:gd name="T3" fmla="*/ 932 h 22305"/>
                  <a:gd name="T4" fmla="*/ 230 w 30473"/>
                  <a:gd name="T5" fmla="*/ 903 h 22305"/>
                  <a:gd name="T6" fmla="*/ 0 60000 65536"/>
                  <a:gd name="T7" fmla="*/ 0 60000 65536"/>
                  <a:gd name="T8" fmla="*/ 0 60000 65536"/>
                  <a:gd name="T9" fmla="*/ 0 w 30473"/>
                  <a:gd name="T10" fmla="*/ 0 h 22305"/>
                  <a:gd name="T11" fmla="*/ 30473 w 30473"/>
                  <a:gd name="T12" fmla="*/ 22305 h 22305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30473" h="22305" fill="none" extrusionOk="0">
                    <a:moveTo>
                      <a:pt x="-1" y="1906"/>
                    </a:moveTo>
                    <a:cubicBezTo>
                      <a:pt x="2789" y="649"/>
                      <a:pt x="5813" y="-1"/>
                      <a:pt x="8873" y="0"/>
                    </a:cubicBezTo>
                    <a:cubicBezTo>
                      <a:pt x="20802" y="0"/>
                      <a:pt x="30473" y="9670"/>
                      <a:pt x="30473" y="21600"/>
                    </a:cubicBezTo>
                    <a:cubicBezTo>
                      <a:pt x="30473" y="21835"/>
                      <a:pt x="30469" y="22070"/>
                      <a:pt x="30461" y="22304"/>
                    </a:cubicBezTo>
                  </a:path>
                  <a:path w="30473" h="22305" stroke="0" extrusionOk="0">
                    <a:moveTo>
                      <a:pt x="-1" y="1906"/>
                    </a:moveTo>
                    <a:cubicBezTo>
                      <a:pt x="2789" y="649"/>
                      <a:pt x="5813" y="-1"/>
                      <a:pt x="8873" y="0"/>
                    </a:cubicBezTo>
                    <a:cubicBezTo>
                      <a:pt x="20802" y="0"/>
                      <a:pt x="30473" y="9670"/>
                      <a:pt x="30473" y="21600"/>
                    </a:cubicBezTo>
                    <a:cubicBezTo>
                      <a:pt x="30473" y="21835"/>
                      <a:pt x="30469" y="22070"/>
                      <a:pt x="30461" y="22304"/>
                    </a:cubicBezTo>
                    <a:lnTo>
                      <a:pt x="8873" y="21600"/>
                    </a:lnTo>
                    <a:close/>
                  </a:path>
                </a:pathLst>
              </a:custGeom>
              <a:noFill/>
              <a:ln w="9525">
                <a:solidFill>
                  <a:srgbClr val="99CC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36" name="Arc 426"/>
              <p:cNvSpPr>
                <a:spLocks/>
              </p:cNvSpPr>
              <p:nvPr/>
            </p:nvSpPr>
            <p:spPr bwMode="hidden">
              <a:xfrm flipH="1">
                <a:off x="3197" y="458"/>
                <a:ext cx="932" cy="933"/>
              </a:xfrm>
              <a:custGeom>
                <a:avLst/>
                <a:gdLst>
                  <a:gd name="T0" fmla="*/ 0 w 34455"/>
                  <a:gd name="T1" fmla="*/ 177 h 22305"/>
                  <a:gd name="T2" fmla="*/ 932 w 34455"/>
                  <a:gd name="T3" fmla="*/ 933 h 22305"/>
                  <a:gd name="T4" fmla="*/ 348 w 34455"/>
                  <a:gd name="T5" fmla="*/ 904 h 22305"/>
                  <a:gd name="T6" fmla="*/ 0 60000 65536"/>
                  <a:gd name="T7" fmla="*/ 0 60000 65536"/>
                  <a:gd name="T8" fmla="*/ 0 60000 65536"/>
                  <a:gd name="T9" fmla="*/ 0 w 34455"/>
                  <a:gd name="T10" fmla="*/ 0 h 22305"/>
                  <a:gd name="T11" fmla="*/ 34455 w 34455"/>
                  <a:gd name="T12" fmla="*/ 22305 h 22305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34455" h="22305" fill="none" extrusionOk="0">
                    <a:moveTo>
                      <a:pt x="0" y="4241"/>
                    </a:moveTo>
                    <a:cubicBezTo>
                      <a:pt x="3720" y="1486"/>
                      <a:pt x="8226" y="-1"/>
                      <a:pt x="12855" y="0"/>
                    </a:cubicBezTo>
                    <a:cubicBezTo>
                      <a:pt x="24784" y="0"/>
                      <a:pt x="34455" y="9670"/>
                      <a:pt x="34455" y="21600"/>
                    </a:cubicBezTo>
                    <a:cubicBezTo>
                      <a:pt x="34455" y="21835"/>
                      <a:pt x="34451" y="22070"/>
                      <a:pt x="34443" y="22304"/>
                    </a:cubicBezTo>
                  </a:path>
                  <a:path w="34455" h="22305" stroke="0" extrusionOk="0">
                    <a:moveTo>
                      <a:pt x="0" y="4241"/>
                    </a:moveTo>
                    <a:cubicBezTo>
                      <a:pt x="3720" y="1486"/>
                      <a:pt x="8226" y="-1"/>
                      <a:pt x="12855" y="0"/>
                    </a:cubicBezTo>
                    <a:cubicBezTo>
                      <a:pt x="24784" y="0"/>
                      <a:pt x="34455" y="9670"/>
                      <a:pt x="34455" y="21600"/>
                    </a:cubicBezTo>
                    <a:cubicBezTo>
                      <a:pt x="34455" y="21835"/>
                      <a:pt x="34451" y="22070"/>
                      <a:pt x="34443" y="22304"/>
                    </a:cubicBezTo>
                    <a:lnTo>
                      <a:pt x="12855" y="21600"/>
                    </a:lnTo>
                    <a:close/>
                  </a:path>
                </a:pathLst>
              </a:custGeom>
              <a:noFill/>
              <a:ln w="9525">
                <a:solidFill>
                  <a:srgbClr val="99CC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37" name="Arc 427"/>
              <p:cNvSpPr>
                <a:spLocks/>
              </p:cNvSpPr>
              <p:nvPr/>
            </p:nvSpPr>
            <p:spPr bwMode="hidden">
              <a:xfrm>
                <a:off x="4229" y="589"/>
                <a:ext cx="149" cy="933"/>
              </a:xfrm>
              <a:custGeom>
                <a:avLst/>
                <a:gdLst>
                  <a:gd name="T0" fmla="*/ 0 w 34812"/>
                  <a:gd name="T1" fmla="*/ 189 h 22305"/>
                  <a:gd name="T2" fmla="*/ 149 w 34812"/>
                  <a:gd name="T3" fmla="*/ 933 h 22305"/>
                  <a:gd name="T4" fmla="*/ 57 w 34812"/>
                  <a:gd name="T5" fmla="*/ 904 h 22305"/>
                  <a:gd name="T6" fmla="*/ 0 60000 65536"/>
                  <a:gd name="T7" fmla="*/ 0 60000 65536"/>
                  <a:gd name="T8" fmla="*/ 0 60000 65536"/>
                  <a:gd name="T9" fmla="*/ 0 w 34812"/>
                  <a:gd name="T10" fmla="*/ 0 h 22305"/>
                  <a:gd name="T11" fmla="*/ 34812 w 34812"/>
                  <a:gd name="T12" fmla="*/ 22305 h 22305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34812" h="22305" fill="none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</a:path>
                  <a:path w="34812" h="22305" stroke="0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  <a:lnTo>
                      <a:pt x="13212" y="21600"/>
                    </a:lnTo>
                    <a:close/>
                  </a:path>
                </a:pathLst>
              </a:custGeom>
              <a:noFill/>
              <a:ln w="9525">
                <a:solidFill>
                  <a:srgbClr val="BBE0E3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38" name="Arc 428"/>
              <p:cNvSpPr>
                <a:spLocks/>
              </p:cNvSpPr>
              <p:nvPr/>
            </p:nvSpPr>
            <p:spPr bwMode="hidden">
              <a:xfrm>
                <a:off x="4268" y="585"/>
                <a:ext cx="394" cy="933"/>
              </a:xfrm>
              <a:custGeom>
                <a:avLst/>
                <a:gdLst>
                  <a:gd name="T0" fmla="*/ 0 w 34812"/>
                  <a:gd name="T1" fmla="*/ 189 h 22305"/>
                  <a:gd name="T2" fmla="*/ 394 w 34812"/>
                  <a:gd name="T3" fmla="*/ 933 h 22305"/>
                  <a:gd name="T4" fmla="*/ 150 w 34812"/>
                  <a:gd name="T5" fmla="*/ 904 h 22305"/>
                  <a:gd name="T6" fmla="*/ 0 60000 65536"/>
                  <a:gd name="T7" fmla="*/ 0 60000 65536"/>
                  <a:gd name="T8" fmla="*/ 0 60000 65536"/>
                  <a:gd name="T9" fmla="*/ 0 w 34812"/>
                  <a:gd name="T10" fmla="*/ 0 h 22305"/>
                  <a:gd name="T11" fmla="*/ 34812 w 34812"/>
                  <a:gd name="T12" fmla="*/ 22305 h 22305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34812" h="22305" fill="none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</a:path>
                  <a:path w="34812" h="22305" stroke="0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  <a:lnTo>
                      <a:pt x="13212" y="21600"/>
                    </a:lnTo>
                    <a:close/>
                  </a:path>
                </a:pathLst>
              </a:custGeom>
              <a:noFill/>
              <a:ln w="9525">
                <a:solidFill>
                  <a:srgbClr val="99CC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39" name="Arc 429"/>
              <p:cNvSpPr>
                <a:spLocks/>
              </p:cNvSpPr>
              <p:nvPr/>
            </p:nvSpPr>
            <p:spPr bwMode="hidden">
              <a:xfrm>
                <a:off x="4303" y="463"/>
                <a:ext cx="559" cy="933"/>
              </a:xfrm>
              <a:custGeom>
                <a:avLst/>
                <a:gdLst>
                  <a:gd name="T0" fmla="*/ 0 w 34812"/>
                  <a:gd name="T1" fmla="*/ 189 h 22305"/>
                  <a:gd name="T2" fmla="*/ 559 w 34812"/>
                  <a:gd name="T3" fmla="*/ 933 h 22305"/>
                  <a:gd name="T4" fmla="*/ 212 w 34812"/>
                  <a:gd name="T5" fmla="*/ 904 h 22305"/>
                  <a:gd name="T6" fmla="*/ 0 60000 65536"/>
                  <a:gd name="T7" fmla="*/ 0 60000 65536"/>
                  <a:gd name="T8" fmla="*/ 0 60000 65536"/>
                  <a:gd name="T9" fmla="*/ 0 w 34812"/>
                  <a:gd name="T10" fmla="*/ 0 h 22305"/>
                  <a:gd name="T11" fmla="*/ 34812 w 34812"/>
                  <a:gd name="T12" fmla="*/ 22305 h 22305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34812" h="22305" fill="none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</a:path>
                  <a:path w="34812" h="22305" stroke="0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  <a:lnTo>
                      <a:pt x="13212" y="21600"/>
                    </a:lnTo>
                    <a:close/>
                  </a:path>
                </a:pathLst>
              </a:custGeom>
              <a:noFill/>
              <a:ln w="9525">
                <a:solidFill>
                  <a:srgbClr val="BBE0E3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40" name="Freeform 430"/>
              <p:cNvSpPr>
                <a:spLocks/>
              </p:cNvSpPr>
              <p:nvPr/>
            </p:nvSpPr>
            <p:spPr bwMode="hidden">
              <a:xfrm>
                <a:off x="4410" y="1033"/>
                <a:ext cx="190" cy="580"/>
              </a:xfrm>
              <a:custGeom>
                <a:avLst/>
                <a:gdLst>
                  <a:gd name="T0" fmla="*/ 0 w 776"/>
                  <a:gd name="T1" fmla="*/ 64 h 2368"/>
                  <a:gd name="T2" fmla="*/ 240 w 776"/>
                  <a:gd name="T3" fmla="*/ 16 h 2368"/>
                  <a:gd name="T4" fmla="*/ 96 w 776"/>
                  <a:gd name="T5" fmla="*/ 160 h 2368"/>
                  <a:gd name="T6" fmla="*/ 336 w 776"/>
                  <a:gd name="T7" fmla="*/ 160 h 2368"/>
                  <a:gd name="T8" fmla="*/ 192 w 776"/>
                  <a:gd name="T9" fmla="*/ 304 h 2368"/>
                  <a:gd name="T10" fmla="*/ 384 w 776"/>
                  <a:gd name="T11" fmla="*/ 352 h 2368"/>
                  <a:gd name="T12" fmla="*/ 288 w 776"/>
                  <a:gd name="T13" fmla="*/ 448 h 2368"/>
                  <a:gd name="T14" fmla="*/ 480 w 776"/>
                  <a:gd name="T15" fmla="*/ 496 h 2368"/>
                  <a:gd name="T16" fmla="*/ 384 w 776"/>
                  <a:gd name="T17" fmla="*/ 592 h 2368"/>
                  <a:gd name="T18" fmla="*/ 528 w 776"/>
                  <a:gd name="T19" fmla="*/ 640 h 2368"/>
                  <a:gd name="T20" fmla="*/ 480 w 776"/>
                  <a:gd name="T21" fmla="*/ 736 h 2368"/>
                  <a:gd name="T22" fmla="*/ 576 w 776"/>
                  <a:gd name="T23" fmla="*/ 832 h 2368"/>
                  <a:gd name="T24" fmla="*/ 576 w 776"/>
                  <a:gd name="T25" fmla="*/ 928 h 2368"/>
                  <a:gd name="T26" fmla="*/ 672 w 776"/>
                  <a:gd name="T27" fmla="*/ 1072 h 2368"/>
                  <a:gd name="T28" fmla="*/ 624 w 776"/>
                  <a:gd name="T29" fmla="*/ 1216 h 2368"/>
                  <a:gd name="T30" fmla="*/ 720 w 776"/>
                  <a:gd name="T31" fmla="*/ 1312 h 2368"/>
                  <a:gd name="T32" fmla="*/ 672 w 776"/>
                  <a:gd name="T33" fmla="*/ 1456 h 2368"/>
                  <a:gd name="T34" fmla="*/ 720 w 776"/>
                  <a:gd name="T35" fmla="*/ 1600 h 2368"/>
                  <a:gd name="T36" fmla="*/ 672 w 776"/>
                  <a:gd name="T37" fmla="*/ 1696 h 2368"/>
                  <a:gd name="T38" fmla="*/ 768 w 776"/>
                  <a:gd name="T39" fmla="*/ 1840 h 2368"/>
                  <a:gd name="T40" fmla="*/ 720 w 776"/>
                  <a:gd name="T41" fmla="*/ 1984 h 2368"/>
                  <a:gd name="T42" fmla="*/ 768 w 776"/>
                  <a:gd name="T43" fmla="*/ 2176 h 2368"/>
                  <a:gd name="T44" fmla="*/ 720 w 776"/>
                  <a:gd name="T45" fmla="*/ 2224 h 2368"/>
                  <a:gd name="T46" fmla="*/ 768 w 776"/>
                  <a:gd name="T47" fmla="*/ 2368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776"/>
                  <a:gd name="T73" fmla="*/ 0 h 2368"/>
                  <a:gd name="T74" fmla="*/ 776 w 776"/>
                  <a:gd name="T75" fmla="*/ 2368 h 2368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rgbClr val="BBE0E3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51" name="Freeform 431"/>
              <p:cNvSpPr>
                <a:spLocks/>
              </p:cNvSpPr>
              <p:nvPr/>
            </p:nvSpPr>
            <p:spPr bwMode="hidden">
              <a:xfrm rot="19660755" flipV="1">
                <a:off x="4114" y="843"/>
                <a:ext cx="173" cy="328"/>
              </a:xfrm>
              <a:custGeom>
                <a:avLst/>
                <a:gdLst>
                  <a:gd name="T0" fmla="*/ 0 w 776"/>
                  <a:gd name="T1" fmla="*/ 64 h 2368"/>
                  <a:gd name="T2" fmla="*/ 240 w 776"/>
                  <a:gd name="T3" fmla="*/ 16 h 2368"/>
                  <a:gd name="T4" fmla="*/ 96 w 776"/>
                  <a:gd name="T5" fmla="*/ 160 h 2368"/>
                  <a:gd name="T6" fmla="*/ 336 w 776"/>
                  <a:gd name="T7" fmla="*/ 160 h 2368"/>
                  <a:gd name="T8" fmla="*/ 192 w 776"/>
                  <a:gd name="T9" fmla="*/ 304 h 2368"/>
                  <a:gd name="T10" fmla="*/ 384 w 776"/>
                  <a:gd name="T11" fmla="*/ 352 h 2368"/>
                  <a:gd name="T12" fmla="*/ 288 w 776"/>
                  <a:gd name="T13" fmla="*/ 448 h 2368"/>
                  <a:gd name="T14" fmla="*/ 480 w 776"/>
                  <a:gd name="T15" fmla="*/ 496 h 2368"/>
                  <a:gd name="T16" fmla="*/ 384 w 776"/>
                  <a:gd name="T17" fmla="*/ 592 h 2368"/>
                  <a:gd name="T18" fmla="*/ 528 w 776"/>
                  <a:gd name="T19" fmla="*/ 640 h 2368"/>
                  <a:gd name="T20" fmla="*/ 480 w 776"/>
                  <a:gd name="T21" fmla="*/ 736 h 2368"/>
                  <a:gd name="T22" fmla="*/ 576 w 776"/>
                  <a:gd name="T23" fmla="*/ 832 h 2368"/>
                  <a:gd name="T24" fmla="*/ 576 w 776"/>
                  <a:gd name="T25" fmla="*/ 928 h 2368"/>
                  <a:gd name="T26" fmla="*/ 672 w 776"/>
                  <a:gd name="T27" fmla="*/ 1072 h 2368"/>
                  <a:gd name="T28" fmla="*/ 624 w 776"/>
                  <a:gd name="T29" fmla="*/ 1216 h 2368"/>
                  <a:gd name="T30" fmla="*/ 720 w 776"/>
                  <a:gd name="T31" fmla="*/ 1312 h 2368"/>
                  <a:gd name="T32" fmla="*/ 672 w 776"/>
                  <a:gd name="T33" fmla="*/ 1456 h 2368"/>
                  <a:gd name="T34" fmla="*/ 720 w 776"/>
                  <a:gd name="T35" fmla="*/ 1600 h 2368"/>
                  <a:gd name="T36" fmla="*/ 672 w 776"/>
                  <a:gd name="T37" fmla="*/ 1696 h 2368"/>
                  <a:gd name="T38" fmla="*/ 768 w 776"/>
                  <a:gd name="T39" fmla="*/ 1840 h 2368"/>
                  <a:gd name="T40" fmla="*/ 720 w 776"/>
                  <a:gd name="T41" fmla="*/ 1984 h 2368"/>
                  <a:gd name="T42" fmla="*/ 768 w 776"/>
                  <a:gd name="T43" fmla="*/ 2176 h 2368"/>
                  <a:gd name="T44" fmla="*/ 720 w 776"/>
                  <a:gd name="T45" fmla="*/ 2224 h 2368"/>
                  <a:gd name="T46" fmla="*/ 768 w 776"/>
                  <a:gd name="T47" fmla="*/ 2368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776"/>
                  <a:gd name="T73" fmla="*/ 0 h 2368"/>
                  <a:gd name="T74" fmla="*/ 776 w 776"/>
                  <a:gd name="T75" fmla="*/ 2368 h 2368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rgbClr val="33339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52" name="Arc 432"/>
              <p:cNvSpPr>
                <a:spLocks/>
              </p:cNvSpPr>
              <p:nvPr/>
            </p:nvSpPr>
            <p:spPr bwMode="hidden">
              <a:xfrm flipH="1">
                <a:off x="3144" y="319"/>
                <a:ext cx="996" cy="933"/>
              </a:xfrm>
              <a:custGeom>
                <a:avLst/>
                <a:gdLst>
                  <a:gd name="T0" fmla="*/ 0 w 36830"/>
                  <a:gd name="T1" fmla="*/ 263 h 22305"/>
                  <a:gd name="T2" fmla="*/ 996 w 36830"/>
                  <a:gd name="T3" fmla="*/ 933 h 22305"/>
                  <a:gd name="T4" fmla="*/ 412 w 36830"/>
                  <a:gd name="T5" fmla="*/ 904 h 22305"/>
                  <a:gd name="T6" fmla="*/ 0 60000 65536"/>
                  <a:gd name="T7" fmla="*/ 0 60000 65536"/>
                  <a:gd name="T8" fmla="*/ 0 60000 65536"/>
                  <a:gd name="T9" fmla="*/ 0 w 36830"/>
                  <a:gd name="T10" fmla="*/ 0 h 22305"/>
                  <a:gd name="T11" fmla="*/ 36830 w 36830"/>
                  <a:gd name="T12" fmla="*/ 22305 h 22305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36830" h="22305" fill="none" extrusionOk="0">
                    <a:moveTo>
                      <a:pt x="0" y="6283"/>
                    </a:moveTo>
                    <a:cubicBezTo>
                      <a:pt x="4047" y="2258"/>
                      <a:pt x="9522" y="-1"/>
                      <a:pt x="15230" y="0"/>
                    </a:cubicBezTo>
                    <a:cubicBezTo>
                      <a:pt x="27159" y="0"/>
                      <a:pt x="36830" y="9670"/>
                      <a:pt x="36830" y="21600"/>
                    </a:cubicBezTo>
                    <a:cubicBezTo>
                      <a:pt x="36830" y="21835"/>
                      <a:pt x="36826" y="22070"/>
                      <a:pt x="36818" y="22304"/>
                    </a:cubicBezTo>
                  </a:path>
                  <a:path w="36830" h="22305" stroke="0" extrusionOk="0">
                    <a:moveTo>
                      <a:pt x="0" y="6283"/>
                    </a:moveTo>
                    <a:cubicBezTo>
                      <a:pt x="4047" y="2258"/>
                      <a:pt x="9522" y="-1"/>
                      <a:pt x="15230" y="0"/>
                    </a:cubicBezTo>
                    <a:cubicBezTo>
                      <a:pt x="27159" y="0"/>
                      <a:pt x="36830" y="9670"/>
                      <a:pt x="36830" y="21600"/>
                    </a:cubicBezTo>
                    <a:cubicBezTo>
                      <a:pt x="36830" y="21835"/>
                      <a:pt x="36826" y="22070"/>
                      <a:pt x="36818" y="22304"/>
                    </a:cubicBezTo>
                    <a:lnTo>
                      <a:pt x="15230" y="21600"/>
                    </a:lnTo>
                    <a:close/>
                  </a:path>
                </a:pathLst>
              </a:custGeom>
              <a:noFill/>
              <a:ln w="9525">
                <a:solidFill>
                  <a:srgbClr val="99CC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53" name="Arc 433"/>
              <p:cNvSpPr>
                <a:spLocks/>
              </p:cNvSpPr>
              <p:nvPr/>
            </p:nvSpPr>
            <p:spPr bwMode="hidden">
              <a:xfrm flipH="1">
                <a:off x="3425" y="123"/>
                <a:ext cx="725" cy="903"/>
              </a:xfrm>
              <a:custGeom>
                <a:avLst/>
                <a:gdLst>
                  <a:gd name="T0" fmla="*/ 0 w 31881"/>
                  <a:gd name="T1" fmla="*/ 419 h 21600"/>
                  <a:gd name="T2" fmla="*/ 725 w 31881"/>
                  <a:gd name="T3" fmla="*/ 203 h 21600"/>
                  <a:gd name="T4" fmla="*/ 415 w 31881"/>
                  <a:gd name="T5" fmla="*/ 903 h 21600"/>
                  <a:gd name="T6" fmla="*/ 0 60000 65536"/>
                  <a:gd name="T7" fmla="*/ 0 60000 65536"/>
                  <a:gd name="T8" fmla="*/ 0 60000 65536"/>
                  <a:gd name="T9" fmla="*/ 0 w 31881"/>
                  <a:gd name="T10" fmla="*/ 0 h 21600"/>
                  <a:gd name="T11" fmla="*/ 31881 w 31881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31881" h="21600" fill="none" extrusionOk="0">
                    <a:moveTo>
                      <a:pt x="-1" y="10015"/>
                    </a:moveTo>
                    <a:cubicBezTo>
                      <a:pt x="3963" y="3778"/>
                      <a:pt x="10840" y="-1"/>
                      <a:pt x="18231" y="0"/>
                    </a:cubicBezTo>
                    <a:cubicBezTo>
                      <a:pt x="23204" y="0"/>
                      <a:pt x="28026" y="1716"/>
                      <a:pt x="31881" y="4859"/>
                    </a:cubicBezTo>
                  </a:path>
                  <a:path w="31881" h="21600" stroke="0" extrusionOk="0">
                    <a:moveTo>
                      <a:pt x="-1" y="10015"/>
                    </a:moveTo>
                    <a:cubicBezTo>
                      <a:pt x="3963" y="3778"/>
                      <a:pt x="10840" y="-1"/>
                      <a:pt x="18231" y="0"/>
                    </a:cubicBezTo>
                    <a:cubicBezTo>
                      <a:pt x="23204" y="0"/>
                      <a:pt x="28026" y="1716"/>
                      <a:pt x="31881" y="4859"/>
                    </a:cubicBezTo>
                    <a:lnTo>
                      <a:pt x="18231" y="21600"/>
                    </a:lnTo>
                    <a:close/>
                  </a:path>
                </a:pathLst>
              </a:custGeom>
              <a:noFill/>
              <a:ln w="9525">
                <a:solidFill>
                  <a:srgbClr val="BBE0E3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54" name="Arc 434"/>
              <p:cNvSpPr>
                <a:spLocks/>
              </p:cNvSpPr>
              <p:nvPr/>
            </p:nvSpPr>
            <p:spPr bwMode="hidden">
              <a:xfrm>
                <a:off x="4199" y="502"/>
                <a:ext cx="299" cy="904"/>
              </a:xfrm>
              <a:custGeom>
                <a:avLst/>
                <a:gdLst>
                  <a:gd name="T0" fmla="*/ 0 w 31146"/>
                  <a:gd name="T1" fmla="*/ 189 h 21600"/>
                  <a:gd name="T2" fmla="*/ 299 w 31146"/>
                  <a:gd name="T3" fmla="*/ 400 h 21600"/>
                  <a:gd name="T4" fmla="*/ 127 w 31146"/>
                  <a:gd name="T5" fmla="*/ 904 h 21600"/>
                  <a:gd name="T6" fmla="*/ 0 60000 65536"/>
                  <a:gd name="T7" fmla="*/ 0 60000 65536"/>
                  <a:gd name="T8" fmla="*/ 0 60000 65536"/>
                  <a:gd name="T9" fmla="*/ 0 w 31146"/>
                  <a:gd name="T10" fmla="*/ 0 h 21600"/>
                  <a:gd name="T11" fmla="*/ 31146 w 31146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31146" h="21600" fill="none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0409" y="0"/>
                      <a:pt x="27134" y="3585"/>
                      <a:pt x="31145" y="9561"/>
                    </a:cubicBezTo>
                  </a:path>
                  <a:path w="31146" h="21600" stroke="0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0409" y="0"/>
                      <a:pt x="27134" y="3585"/>
                      <a:pt x="31145" y="9561"/>
                    </a:cubicBezTo>
                    <a:lnTo>
                      <a:pt x="13212" y="21600"/>
                    </a:lnTo>
                    <a:close/>
                  </a:path>
                </a:pathLst>
              </a:custGeom>
              <a:noFill/>
              <a:ln w="9525">
                <a:solidFill>
                  <a:srgbClr val="33339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55" name="Freeform 435"/>
              <p:cNvSpPr>
                <a:spLocks/>
              </p:cNvSpPr>
              <p:nvPr/>
            </p:nvSpPr>
            <p:spPr bwMode="hidden">
              <a:xfrm flipH="1">
                <a:off x="3307" y="982"/>
                <a:ext cx="425" cy="597"/>
              </a:xfrm>
              <a:custGeom>
                <a:avLst/>
                <a:gdLst>
                  <a:gd name="T0" fmla="*/ 0 w 776"/>
                  <a:gd name="T1" fmla="*/ 64 h 2368"/>
                  <a:gd name="T2" fmla="*/ 240 w 776"/>
                  <a:gd name="T3" fmla="*/ 16 h 2368"/>
                  <a:gd name="T4" fmla="*/ 96 w 776"/>
                  <a:gd name="T5" fmla="*/ 160 h 2368"/>
                  <a:gd name="T6" fmla="*/ 336 w 776"/>
                  <a:gd name="T7" fmla="*/ 160 h 2368"/>
                  <a:gd name="T8" fmla="*/ 192 w 776"/>
                  <a:gd name="T9" fmla="*/ 304 h 2368"/>
                  <a:gd name="T10" fmla="*/ 384 w 776"/>
                  <a:gd name="T11" fmla="*/ 352 h 2368"/>
                  <a:gd name="T12" fmla="*/ 288 w 776"/>
                  <a:gd name="T13" fmla="*/ 448 h 2368"/>
                  <a:gd name="T14" fmla="*/ 480 w 776"/>
                  <a:gd name="T15" fmla="*/ 496 h 2368"/>
                  <a:gd name="T16" fmla="*/ 384 w 776"/>
                  <a:gd name="T17" fmla="*/ 592 h 2368"/>
                  <a:gd name="T18" fmla="*/ 528 w 776"/>
                  <a:gd name="T19" fmla="*/ 640 h 2368"/>
                  <a:gd name="T20" fmla="*/ 480 w 776"/>
                  <a:gd name="T21" fmla="*/ 736 h 2368"/>
                  <a:gd name="T22" fmla="*/ 576 w 776"/>
                  <a:gd name="T23" fmla="*/ 832 h 2368"/>
                  <a:gd name="T24" fmla="*/ 576 w 776"/>
                  <a:gd name="T25" fmla="*/ 928 h 2368"/>
                  <a:gd name="T26" fmla="*/ 672 w 776"/>
                  <a:gd name="T27" fmla="*/ 1072 h 2368"/>
                  <a:gd name="T28" fmla="*/ 624 w 776"/>
                  <a:gd name="T29" fmla="*/ 1216 h 2368"/>
                  <a:gd name="T30" fmla="*/ 720 w 776"/>
                  <a:gd name="T31" fmla="*/ 1312 h 2368"/>
                  <a:gd name="T32" fmla="*/ 672 w 776"/>
                  <a:gd name="T33" fmla="*/ 1456 h 2368"/>
                  <a:gd name="T34" fmla="*/ 720 w 776"/>
                  <a:gd name="T35" fmla="*/ 1600 h 2368"/>
                  <a:gd name="T36" fmla="*/ 672 w 776"/>
                  <a:gd name="T37" fmla="*/ 1696 h 2368"/>
                  <a:gd name="T38" fmla="*/ 768 w 776"/>
                  <a:gd name="T39" fmla="*/ 1840 h 2368"/>
                  <a:gd name="T40" fmla="*/ 720 w 776"/>
                  <a:gd name="T41" fmla="*/ 1984 h 2368"/>
                  <a:gd name="T42" fmla="*/ 768 w 776"/>
                  <a:gd name="T43" fmla="*/ 2176 h 2368"/>
                  <a:gd name="T44" fmla="*/ 720 w 776"/>
                  <a:gd name="T45" fmla="*/ 2224 h 2368"/>
                  <a:gd name="T46" fmla="*/ 768 w 776"/>
                  <a:gd name="T47" fmla="*/ 2368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776"/>
                  <a:gd name="T73" fmla="*/ 0 h 2368"/>
                  <a:gd name="T74" fmla="*/ 776 w 776"/>
                  <a:gd name="T75" fmla="*/ 2368 h 2368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rgbClr val="99CC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56" name="Freeform 436"/>
              <p:cNvSpPr>
                <a:spLocks/>
              </p:cNvSpPr>
              <p:nvPr/>
            </p:nvSpPr>
            <p:spPr bwMode="hidden">
              <a:xfrm flipH="1">
                <a:off x="3507" y="350"/>
                <a:ext cx="273" cy="598"/>
              </a:xfrm>
              <a:custGeom>
                <a:avLst/>
                <a:gdLst>
                  <a:gd name="T0" fmla="*/ 0 w 776"/>
                  <a:gd name="T1" fmla="*/ 64 h 2368"/>
                  <a:gd name="T2" fmla="*/ 240 w 776"/>
                  <a:gd name="T3" fmla="*/ 16 h 2368"/>
                  <a:gd name="T4" fmla="*/ 96 w 776"/>
                  <a:gd name="T5" fmla="*/ 160 h 2368"/>
                  <a:gd name="T6" fmla="*/ 336 w 776"/>
                  <a:gd name="T7" fmla="*/ 160 h 2368"/>
                  <a:gd name="T8" fmla="*/ 192 w 776"/>
                  <a:gd name="T9" fmla="*/ 304 h 2368"/>
                  <a:gd name="T10" fmla="*/ 384 w 776"/>
                  <a:gd name="T11" fmla="*/ 352 h 2368"/>
                  <a:gd name="T12" fmla="*/ 288 w 776"/>
                  <a:gd name="T13" fmla="*/ 448 h 2368"/>
                  <a:gd name="T14" fmla="*/ 480 w 776"/>
                  <a:gd name="T15" fmla="*/ 496 h 2368"/>
                  <a:gd name="T16" fmla="*/ 384 w 776"/>
                  <a:gd name="T17" fmla="*/ 592 h 2368"/>
                  <a:gd name="T18" fmla="*/ 528 w 776"/>
                  <a:gd name="T19" fmla="*/ 640 h 2368"/>
                  <a:gd name="T20" fmla="*/ 480 w 776"/>
                  <a:gd name="T21" fmla="*/ 736 h 2368"/>
                  <a:gd name="T22" fmla="*/ 576 w 776"/>
                  <a:gd name="T23" fmla="*/ 832 h 2368"/>
                  <a:gd name="T24" fmla="*/ 576 w 776"/>
                  <a:gd name="T25" fmla="*/ 928 h 2368"/>
                  <a:gd name="T26" fmla="*/ 672 w 776"/>
                  <a:gd name="T27" fmla="*/ 1072 h 2368"/>
                  <a:gd name="T28" fmla="*/ 624 w 776"/>
                  <a:gd name="T29" fmla="*/ 1216 h 2368"/>
                  <a:gd name="T30" fmla="*/ 720 w 776"/>
                  <a:gd name="T31" fmla="*/ 1312 h 2368"/>
                  <a:gd name="T32" fmla="*/ 672 w 776"/>
                  <a:gd name="T33" fmla="*/ 1456 h 2368"/>
                  <a:gd name="T34" fmla="*/ 720 w 776"/>
                  <a:gd name="T35" fmla="*/ 1600 h 2368"/>
                  <a:gd name="T36" fmla="*/ 672 w 776"/>
                  <a:gd name="T37" fmla="*/ 1696 h 2368"/>
                  <a:gd name="T38" fmla="*/ 768 w 776"/>
                  <a:gd name="T39" fmla="*/ 1840 h 2368"/>
                  <a:gd name="T40" fmla="*/ 720 w 776"/>
                  <a:gd name="T41" fmla="*/ 1984 h 2368"/>
                  <a:gd name="T42" fmla="*/ 768 w 776"/>
                  <a:gd name="T43" fmla="*/ 2176 h 2368"/>
                  <a:gd name="T44" fmla="*/ 720 w 776"/>
                  <a:gd name="T45" fmla="*/ 2224 h 2368"/>
                  <a:gd name="T46" fmla="*/ 768 w 776"/>
                  <a:gd name="T47" fmla="*/ 2368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776"/>
                  <a:gd name="T73" fmla="*/ 0 h 2368"/>
                  <a:gd name="T74" fmla="*/ 776 w 776"/>
                  <a:gd name="T75" fmla="*/ 2368 h 2368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rgbClr val="99CC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57" name="Freeform 437"/>
              <p:cNvSpPr>
                <a:spLocks/>
              </p:cNvSpPr>
              <p:nvPr/>
            </p:nvSpPr>
            <p:spPr bwMode="hidden">
              <a:xfrm flipH="1">
                <a:off x="3821" y="172"/>
                <a:ext cx="164" cy="597"/>
              </a:xfrm>
              <a:custGeom>
                <a:avLst/>
                <a:gdLst>
                  <a:gd name="T0" fmla="*/ 0 w 776"/>
                  <a:gd name="T1" fmla="*/ 64 h 2368"/>
                  <a:gd name="T2" fmla="*/ 240 w 776"/>
                  <a:gd name="T3" fmla="*/ 16 h 2368"/>
                  <a:gd name="T4" fmla="*/ 96 w 776"/>
                  <a:gd name="T5" fmla="*/ 160 h 2368"/>
                  <a:gd name="T6" fmla="*/ 336 w 776"/>
                  <a:gd name="T7" fmla="*/ 160 h 2368"/>
                  <a:gd name="T8" fmla="*/ 192 w 776"/>
                  <a:gd name="T9" fmla="*/ 304 h 2368"/>
                  <a:gd name="T10" fmla="*/ 384 w 776"/>
                  <a:gd name="T11" fmla="*/ 352 h 2368"/>
                  <a:gd name="T12" fmla="*/ 288 w 776"/>
                  <a:gd name="T13" fmla="*/ 448 h 2368"/>
                  <a:gd name="T14" fmla="*/ 480 w 776"/>
                  <a:gd name="T15" fmla="*/ 496 h 2368"/>
                  <a:gd name="T16" fmla="*/ 384 w 776"/>
                  <a:gd name="T17" fmla="*/ 592 h 2368"/>
                  <a:gd name="T18" fmla="*/ 528 w 776"/>
                  <a:gd name="T19" fmla="*/ 640 h 2368"/>
                  <a:gd name="T20" fmla="*/ 480 w 776"/>
                  <a:gd name="T21" fmla="*/ 736 h 2368"/>
                  <a:gd name="T22" fmla="*/ 576 w 776"/>
                  <a:gd name="T23" fmla="*/ 832 h 2368"/>
                  <a:gd name="T24" fmla="*/ 576 w 776"/>
                  <a:gd name="T25" fmla="*/ 928 h 2368"/>
                  <a:gd name="T26" fmla="*/ 672 w 776"/>
                  <a:gd name="T27" fmla="*/ 1072 h 2368"/>
                  <a:gd name="T28" fmla="*/ 624 w 776"/>
                  <a:gd name="T29" fmla="*/ 1216 h 2368"/>
                  <a:gd name="T30" fmla="*/ 720 w 776"/>
                  <a:gd name="T31" fmla="*/ 1312 h 2368"/>
                  <a:gd name="T32" fmla="*/ 672 w 776"/>
                  <a:gd name="T33" fmla="*/ 1456 h 2368"/>
                  <a:gd name="T34" fmla="*/ 720 w 776"/>
                  <a:gd name="T35" fmla="*/ 1600 h 2368"/>
                  <a:gd name="T36" fmla="*/ 672 w 776"/>
                  <a:gd name="T37" fmla="*/ 1696 h 2368"/>
                  <a:gd name="T38" fmla="*/ 768 w 776"/>
                  <a:gd name="T39" fmla="*/ 1840 h 2368"/>
                  <a:gd name="T40" fmla="*/ 720 w 776"/>
                  <a:gd name="T41" fmla="*/ 1984 h 2368"/>
                  <a:gd name="T42" fmla="*/ 768 w 776"/>
                  <a:gd name="T43" fmla="*/ 2176 h 2368"/>
                  <a:gd name="T44" fmla="*/ 720 w 776"/>
                  <a:gd name="T45" fmla="*/ 2224 h 2368"/>
                  <a:gd name="T46" fmla="*/ 768 w 776"/>
                  <a:gd name="T47" fmla="*/ 2368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776"/>
                  <a:gd name="T73" fmla="*/ 0 h 2368"/>
                  <a:gd name="T74" fmla="*/ 776 w 776"/>
                  <a:gd name="T75" fmla="*/ 2368 h 2368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rgbClr val="99CC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58" name="Freeform 438"/>
              <p:cNvSpPr>
                <a:spLocks/>
              </p:cNvSpPr>
              <p:nvPr/>
            </p:nvSpPr>
            <p:spPr bwMode="hidden">
              <a:xfrm>
                <a:off x="4841" y="894"/>
                <a:ext cx="395" cy="628"/>
              </a:xfrm>
              <a:custGeom>
                <a:avLst/>
                <a:gdLst>
                  <a:gd name="T0" fmla="*/ 0 w 776"/>
                  <a:gd name="T1" fmla="*/ 64 h 2368"/>
                  <a:gd name="T2" fmla="*/ 240 w 776"/>
                  <a:gd name="T3" fmla="*/ 16 h 2368"/>
                  <a:gd name="T4" fmla="*/ 96 w 776"/>
                  <a:gd name="T5" fmla="*/ 160 h 2368"/>
                  <a:gd name="T6" fmla="*/ 336 w 776"/>
                  <a:gd name="T7" fmla="*/ 160 h 2368"/>
                  <a:gd name="T8" fmla="*/ 192 w 776"/>
                  <a:gd name="T9" fmla="*/ 304 h 2368"/>
                  <a:gd name="T10" fmla="*/ 384 w 776"/>
                  <a:gd name="T11" fmla="*/ 352 h 2368"/>
                  <a:gd name="T12" fmla="*/ 288 w 776"/>
                  <a:gd name="T13" fmla="*/ 448 h 2368"/>
                  <a:gd name="T14" fmla="*/ 480 w 776"/>
                  <a:gd name="T15" fmla="*/ 496 h 2368"/>
                  <a:gd name="T16" fmla="*/ 384 w 776"/>
                  <a:gd name="T17" fmla="*/ 592 h 2368"/>
                  <a:gd name="T18" fmla="*/ 528 w 776"/>
                  <a:gd name="T19" fmla="*/ 640 h 2368"/>
                  <a:gd name="T20" fmla="*/ 480 w 776"/>
                  <a:gd name="T21" fmla="*/ 736 h 2368"/>
                  <a:gd name="T22" fmla="*/ 576 w 776"/>
                  <a:gd name="T23" fmla="*/ 832 h 2368"/>
                  <a:gd name="T24" fmla="*/ 576 w 776"/>
                  <a:gd name="T25" fmla="*/ 928 h 2368"/>
                  <a:gd name="T26" fmla="*/ 672 w 776"/>
                  <a:gd name="T27" fmla="*/ 1072 h 2368"/>
                  <a:gd name="T28" fmla="*/ 624 w 776"/>
                  <a:gd name="T29" fmla="*/ 1216 h 2368"/>
                  <a:gd name="T30" fmla="*/ 720 w 776"/>
                  <a:gd name="T31" fmla="*/ 1312 h 2368"/>
                  <a:gd name="T32" fmla="*/ 672 w 776"/>
                  <a:gd name="T33" fmla="*/ 1456 h 2368"/>
                  <a:gd name="T34" fmla="*/ 720 w 776"/>
                  <a:gd name="T35" fmla="*/ 1600 h 2368"/>
                  <a:gd name="T36" fmla="*/ 672 w 776"/>
                  <a:gd name="T37" fmla="*/ 1696 h 2368"/>
                  <a:gd name="T38" fmla="*/ 768 w 776"/>
                  <a:gd name="T39" fmla="*/ 1840 h 2368"/>
                  <a:gd name="T40" fmla="*/ 720 w 776"/>
                  <a:gd name="T41" fmla="*/ 1984 h 2368"/>
                  <a:gd name="T42" fmla="*/ 768 w 776"/>
                  <a:gd name="T43" fmla="*/ 2176 h 2368"/>
                  <a:gd name="T44" fmla="*/ 720 w 776"/>
                  <a:gd name="T45" fmla="*/ 2224 h 2368"/>
                  <a:gd name="T46" fmla="*/ 768 w 776"/>
                  <a:gd name="T47" fmla="*/ 2368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776"/>
                  <a:gd name="T73" fmla="*/ 0 h 2368"/>
                  <a:gd name="T74" fmla="*/ 776 w 776"/>
                  <a:gd name="T75" fmla="*/ 2368 h 2368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rgbClr val="BBE0E3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59" name="Freeform 439"/>
              <p:cNvSpPr>
                <a:spLocks/>
              </p:cNvSpPr>
              <p:nvPr/>
            </p:nvSpPr>
            <p:spPr bwMode="hidden">
              <a:xfrm>
                <a:off x="4636" y="576"/>
                <a:ext cx="595" cy="419"/>
              </a:xfrm>
              <a:custGeom>
                <a:avLst/>
                <a:gdLst>
                  <a:gd name="T0" fmla="*/ 0 w 776"/>
                  <a:gd name="T1" fmla="*/ 64 h 2368"/>
                  <a:gd name="T2" fmla="*/ 240 w 776"/>
                  <a:gd name="T3" fmla="*/ 16 h 2368"/>
                  <a:gd name="T4" fmla="*/ 96 w 776"/>
                  <a:gd name="T5" fmla="*/ 160 h 2368"/>
                  <a:gd name="T6" fmla="*/ 336 w 776"/>
                  <a:gd name="T7" fmla="*/ 160 h 2368"/>
                  <a:gd name="T8" fmla="*/ 192 w 776"/>
                  <a:gd name="T9" fmla="*/ 304 h 2368"/>
                  <a:gd name="T10" fmla="*/ 384 w 776"/>
                  <a:gd name="T11" fmla="*/ 352 h 2368"/>
                  <a:gd name="T12" fmla="*/ 288 w 776"/>
                  <a:gd name="T13" fmla="*/ 448 h 2368"/>
                  <a:gd name="T14" fmla="*/ 480 w 776"/>
                  <a:gd name="T15" fmla="*/ 496 h 2368"/>
                  <a:gd name="T16" fmla="*/ 384 w 776"/>
                  <a:gd name="T17" fmla="*/ 592 h 2368"/>
                  <a:gd name="T18" fmla="*/ 528 w 776"/>
                  <a:gd name="T19" fmla="*/ 640 h 2368"/>
                  <a:gd name="T20" fmla="*/ 480 w 776"/>
                  <a:gd name="T21" fmla="*/ 736 h 2368"/>
                  <a:gd name="T22" fmla="*/ 576 w 776"/>
                  <a:gd name="T23" fmla="*/ 832 h 2368"/>
                  <a:gd name="T24" fmla="*/ 576 w 776"/>
                  <a:gd name="T25" fmla="*/ 928 h 2368"/>
                  <a:gd name="T26" fmla="*/ 672 w 776"/>
                  <a:gd name="T27" fmla="*/ 1072 h 2368"/>
                  <a:gd name="T28" fmla="*/ 624 w 776"/>
                  <a:gd name="T29" fmla="*/ 1216 h 2368"/>
                  <a:gd name="T30" fmla="*/ 720 w 776"/>
                  <a:gd name="T31" fmla="*/ 1312 h 2368"/>
                  <a:gd name="T32" fmla="*/ 672 w 776"/>
                  <a:gd name="T33" fmla="*/ 1456 h 2368"/>
                  <a:gd name="T34" fmla="*/ 720 w 776"/>
                  <a:gd name="T35" fmla="*/ 1600 h 2368"/>
                  <a:gd name="T36" fmla="*/ 672 w 776"/>
                  <a:gd name="T37" fmla="*/ 1696 h 2368"/>
                  <a:gd name="T38" fmla="*/ 768 w 776"/>
                  <a:gd name="T39" fmla="*/ 1840 h 2368"/>
                  <a:gd name="T40" fmla="*/ 720 w 776"/>
                  <a:gd name="T41" fmla="*/ 1984 h 2368"/>
                  <a:gd name="T42" fmla="*/ 768 w 776"/>
                  <a:gd name="T43" fmla="*/ 2176 h 2368"/>
                  <a:gd name="T44" fmla="*/ 720 w 776"/>
                  <a:gd name="T45" fmla="*/ 2224 h 2368"/>
                  <a:gd name="T46" fmla="*/ 768 w 776"/>
                  <a:gd name="T47" fmla="*/ 2368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776"/>
                  <a:gd name="T73" fmla="*/ 0 h 2368"/>
                  <a:gd name="T74" fmla="*/ 776 w 776"/>
                  <a:gd name="T75" fmla="*/ 2368 h 2368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rgbClr val="99CC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60" name="Freeform 440"/>
              <p:cNvSpPr>
                <a:spLocks/>
              </p:cNvSpPr>
              <p:nvPr/>
            </p:nvSpPr>
            <p:spPr bwMode="hidden">
              <a:xfrm>
                <a:off x="4658" y="132"/>
                <a:ext cx="260" cy="562"/>
              </a:xfrm>
              <a:custGeom>
                <a:avLst/>
                <a:gdLst>
                  <a:gd name="T0" fmla="*/ 0 w 776"/>
                  <a:gd name="T1" fmla="*/ 64 h 2368"/>
                  <a:gd name="T2" fmla="*/ 240 w 776"/>
                  <a:gd name="T3" fmla="*/ 16 h 2368"/>
                  <a:gd name="T4" fmla="*/ 96 w 776"/>
                  <a:gd name="T5" fmla="*/ 160 h 2368"/>
                  <a:gd name="T6" fmla="*/ 336 w 776"/>
                  <a:gd name="T7" fmla="*/ 160 h 2368"/>
                  <a:gd name="T8" fmla="*/ 192 w 776"/>
                  <a:gd name="T9" fmla="*/ 304 h 2368"/>
                  <a:gd name="T10" fmla="*/ 384 w 776"/>
                  <a:gd name="T11" fmla="*/ 352 h 2368"/>
                  <a:gd name="T12" fmla="*/ 288 w 776"/>
                  <a:gd name="T13" fmla="*/ 448 h 2368"/>
                  <a:gd name="T14" fmla="*/ 480 w 776"/>
                  <a:gd name="T15" fmla="*/ 496 h 2368"/>
                  <a:gd name="T16" fmla="*/ 384 w 776"/>
                  <a:gd name="T17" fmla="*/ 592 h 2368"/>
                  <a:gd name="T18" fmla="*/ 528 w 776"/>
                  <a:gd name="T19" fmla="*/ 640 h 2368"/>
                  <a:gd name="T20" fmla="*/ 480 w 776"/>
                  <a:gd name="T21" fmla="*/ 736 h 2368"/>
                  <a:gd name="T22" fmla="*/ 576 w 776"/>
                  <a:gd name="T23" fmla="*/ 832 h 2368"/>
                  <a:gd name="T24" fmla="*/ 576 w 776"/>
                  <a:gd name="T25" fmla="*/ 928 h 2368"/>
                  <a:gd name="T26" fmla="*/ 672 w 776"/>
                  <a:gd name="T27" fmla="*/ 1072 h 2368"/>
                  <a:gd name="T28" fmla="*/ 624 w 776"/>
                  <a:gd name="T29" fmla="*/ 1216 h 2368"/>
                  <a:gd name="T30" fmla="*/ 720 w 776"/>
                  <a:gd name="T31" fmla="*/ 1312 h 2368"/>
                  <a:gd name="T32" fmla="*/ 672 w 776"/>
                  <a:gd name="T33" fmla="*/ 1456 h 2368"/>
                  <a:gd name="T34" fmla="*/ 720 w 776"/>
                  <a:gd name="T35" fmla="*/ 1600 h 2368"/>
                  <a:gd name="T36" fmla="*/ 672 w 776"/>
                  <a:gd name="T37" fmla="*/ 1696 h 2368"/>
                  <a:gd name="T38" fmla="*/ 768 w 776"/>
                  <a:gd name="T39" fmla="*/ 1840 h 2368"/>
                  <a:gd name="T40" fmla="*/ 720 w 776"/>
                  <a:gd name="T41" fmla="*/ 1984 h 2368"/>
                  <a:gd name="T42" fmla="*/ 768 w 776"/>
                  <a:gd name="T43" fmla="*/ 2176 h 2368"/>
                  <a:gd name="T44" fmla="*/ 720 w 776"/>
                  <a:gd name="T45" fmla="*/ 2224 h 2368"/>
                  <a:gd name="T46" fmla="*/ 768 w 776"/>
                  <a:gd name="T47" fmla="*/ 2368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776"/>
                  <a:gd name="T73" fmla="*/ 0 h 2368"/>
                  <a:gd name="T74" fmla="*/ 776 w 776"/>
                  <a:gd name="T75" fmla="*/ 2368 h 2368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rgbClr val="99CC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61" name="Freeform 441"/>
              <p:cNvSpPr>
                <a:spLocks/>
              </p:cNvSpPr>
              <p:nvPr/>
            </p:nvSpPr>
            <p:spPr bwMode="hidden">
              <a:xfrm rot="-1346631">
                <a:off x="4401" y="599"/>
                <a:ext cx="174" cy="329"/>
              </a:xfrm>
              <a:custGeom>
                <a:avLst/>
                <a:gdLst>
                  <a:gd name="T0" fmla="*/ 0 w 776"/>
                  <a:gd name="T1" fmla="*/ 64 h 2368"/>
                  <a:gd name="T2" fmla="*/ 240 w 776"/>
                  <a:gd name="T3" fmla="*/ 16 h 2368"/>
                  <a:gd name="T4" fmla="*/ 96 w 776"/>
                  <a:gd name="T5" fmla="*/ 160 h 2368"/>
                  <a:gd name="T6" fmla="*/ 336 w 776"/>
                  <a:gd name="T7" fmla="*/ 160 h 2368"/>
                  <a:gd name="T8" fmla="*/ 192 w 776"/>
                  <a:gd name="T9" fmla="*/ 304 h 2368"/>
                  <a:gd name="T10" fmla="*/ 384 w 776"/>
                  <a:gd name="T11" fmla="*/ 352 h 2368"/>
                  <a:gd name="T12" fmla="*/ 288 w 776"/>
                  <a:gd name="T13" fmla="*/ 448 h 2368"/>
                  <a:gd name="T14" fmla="*/ 480 w 776"/>
                  <a:gd name="T15" fmla="*/ 496 h 2368"/>
                  <a:gd name="T16" fmla="*/ 384 w 776"/>
                  <a:gd name="T17" fmla="*/ 592 h 2368"/>
                  <a:gd name="T18" fmla="*/ 528 w 776"/>
                  <a:gd name="T19" fmla="*/ 640 h 2368"/>
                  <a:gd name="T20" fmla="*/ 480 w 776"/>
                  <a:gd name="T21" fmla="*/ 736 h 2368"/>
                  <a:gd name="T22" fmla="*/ 576 w 776"/>
                  <a:gd name="T23" fmla="*/ 832 h 2368"/>
                  <a:gd name="T24" fmla="*/ 576 w 776"/>
                  <a:gd name="T25" fmla="*/ 928 h 2368"/>
                  <a:gd name="T26" fmla="*/ 672 w 776"/>
                  <a:gd name="T27" fmla="*/ 1072 h 2368"/>
                  <a:gd name="T28" fmla="*/ 624 w 776"/>
                  <a:gd name="T29" fmla="*/ 1216 h 2368"/>
                  <a:gd name="T30" fmla="*/ 720 w 776"/>
                  <a:gd name="T31" fmla="*/ 1312 h 2368"/>
                  <a:gd name="T32" fmla="*/ 672 w 776"/>
                  <a:gd name="T33" fmla="*/ 1456 h 2368"/>
                  <a:gd name="T34" fmla="*/ 720 w 776"/>
                  <a:gd name="T35" fmla="*/ 1600 h 2368"/>
                  <a:gd name="T36" fmla="*/ 672 w 776"/>
                  <a:gd name="T37" fmla="*/ 1696 h 2368"/>
                  <a:gd name="T38" fmla="*/ 768 w 776"/>
                  <a:gd name="T39" fmla="*/ 1840 h 2368"/>
                  <a:gd name="T40" fmla="*/ 720 w 776"/>
                  <a:gd name="T41" fmla="*/ 1984 h 2368"/>
                  <a:gd name="T42" fmla="*/ 768 w 776"/>
                  <a:gd name="T43" fmla="*/ 2176 h 2368"/>
                  <a:gd name="T44" fmla="*/ 720 w 776"/>
                  <a:gd name="T45" fmla="*/ 2224 h 2368"/>
                  <a:gd name="T46" fmla="*/ 768 w 776"/>
                  <a:gd name="T47" fmla="*/ 2368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776"/>
                  <a:gd name="T73" fmla="*/ 0 h 2368"/>
                  <a:gd name="T74" fmla="*/ 776 w 776"/>
                  <a:gd name="T75" fmla="*/ 2368 h 2368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rgbClr val="33339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62" name="Freeform 442"/>
              <p:cNvSpPr>
                <a:spLocks/>
              </p:cNvSpPr>
              <p:nvPr/>
            </p:nvSpPr>
            <p:spPr bwMode="hidden">
              <a:xfrm rot="1346631" flipH="1">
                <a:off x="3783" y="590"/>
                <a:ext cx="173" cy="329"/>
              </a:xfrm>
              <a:custGeom>
                <a:avLst/>
                <a:gdLst>
                  <a:gd name="T0" fmla="*/ 0 w 776"/>
                  <a:gd name="T1" fmla="*/ 64 h 2368"/>
                  <a:gd name="T2" fmla="*/ 240 w 776"/>
                  <a:gd name="T3" fmla="*/ 16 h 2368"/>
                  <a:gd name="T4" fmla="*/ 96 w 776"/>
                  <a:gd name="T5" fmla="*/ 160 h 2368"/>
                  <a:gd name="T6" fmla="*/ 336 w 776"/>
                  <a:gd name="T7" fmla="*/ 160 h 2368"/>
                  <a:gd name="T8" fmla="*/ 192 w 776"/>
                  <a:gd name="T9" fmla="*/ 304 h 2368"/>
                  <a:gd name="T10" fmla="*/ 384 w 776"/>
                  <a:gd name="T11" fmla="*/ 352 h 2368"/>
                  <a:gd name="T12" fmla="*/ 288 w 776"/>
                  <a:gd name="T13" fmla="*/ 448 h 2368"/>
                  <a:gd name="T14" fmla="*/ 480 w 776"/>
                  <a:gd name="T15" fmla="*/ 496 h 2368"/>
                  <a:gd name="T16" fmla="*/ 384 w 776"/>
                  <a:gd name="T17" fmla="*/ 592 h 2368"/>
                  <a:gd name="T18" fmla="*/ 528 w 776"/>
                  <a:gd name="T19" fmla="*/ 640 h 2368"/>
                  <a:gd name="T20" fmla="*/ 480 w 776"/>
                  <a:gd name="T21" fmla="*/ 736 h 2368"/>
                  <a:gd name="T22" fmla="*/ 576 w 776"/>
                  <a:gd name="T23" fmla="*/ 832 h 2368"/>
                  <a:gd name="T24" fmla="*/ 576 w 776"/>
                  <a:gd name="T25" fmla="*/ 928 h 2368"/>
                  <a:gd name="T26" fmla="*/ 672 w 776"/>
                  <a:gd name="T27" fmla="*/ 1072 h 2368"/>
                  <a:gd name="T28" fmla="*/ 624 w 776"/>
                  <a:gd name="T29" fmla="*/ 1216 h 2368"/>
                  <a:gd name="T30" fmla="*/ 720 w 776"/>
                  <a:gd name="T31" fmla="*/ 1312 h 2368"/>
                  <a:gd name="T32" fmla="*/ 672 w 776"/>
                  <a:gd name="T33" fmla="*/ 1456 h 2368"/>
                  <a:gd name="T34" fmla="*/ 720 w 776"/>
                  <a:gd name="T35" fmla="*/ 1600 h 2368"/>
                  <a:gd name="T36" fmla="*/ 672 w 776"/>
                  <a:gd name="T37" fmla="*/ 1696 h 2368"/>
                  <a:gd name="T38" fmla="*/ 768 w 776"/>
                  <a:gd name="T39" fmla="*/ 1840 h 2368"/>
                  <a:gd name="T40" fmla="*/ 720 w 776"/>
                  <a:gd name="T41" fmla="*/ 1984 h 2368"/>
                  <a:gd name="T42" fmla="*/ 768 w 776"/>
                  <a:gd name="T43" fmla="*/ 2176 h 2368"/>
                  <a:gd name="T44" fmla="*/ 720 w 776"/>
                  <a:gd name="T45" fmla="*/ 2224 h 2368"/>
                  <a:gd name="T46" fmla="*/ 768 w 776"/>
                  <a:gd name="T47" fmla="*/ 2368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776"/>
                  <a:gd name="T73" fmla="*/ 0 h 2368"/>
                  <a:gd name="T74" fmla="*/ 776 w 776"/>
                  <a:gd name="T75" fmla="*/ 2368 h 2368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rgbClr val="33339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kern="0">
                  <a:solidFill>
                    <a:sysClr val="windowText" lastClr="000000"/>
                  </a:solidFill>
                </a:endParaRPr>
              </a:p>
            </p:txBody>
          </p:sp>
        </p:grpSp>
      </p:grpSp>
      <p:grpSp>
        <p:nvGrpSpPr>
          <p:cNvPr id="169" name="Group 308"/>
          <p:cNvGrpSpPr>
            <a:grpSpLocks/>
          </p:cNvGrpSpPr>
          <p:nvPr/>
        </p:nvGrpSpPr>
        <p:grpSpPr bwMode="auto">
          <a:xfrm>
            <a:off x="9654690" y="4705560"/>
            <a:ext cx="403710" cy="552240"/>
            <a:chOff x="3115" y="0"/>
            <a:chExt cx="2170" cy="2486"/>
          </a:xfrm>
        </p:grpSpPr>
        <p:grpSp>
          <p:nvGrpSpPr>
            <p:cNvPr id="170" name="Group 309"/>
            <p:cNvGrpSpPr>
              <a:grpSpLocks/>
            </p:cNvGrpSpPr>
            <p:nvPr/>
          </p:nvGrpSpPr>
          <p:grpSpPr bwMode="auto">
            <a:xfrm>
              <a:off x="4080" y="1910"/>
              <a:ext cx="768" cy="576"/>
              <a:chOff x="0" y="0"/>
              <a:chExt cx="768" cy="576"/>
            </a:xfrm>
          </p:grpSpPr>
          <p:sp>
            <p:nvSpPr>
              <p:cNvPr id="302" name="Oval 310"/>
              <p:cNvSpPr>
                <a:spLocks noChangeArrowheads="1"/>
              </p:cNvSpPr>
              <p:nvPr/>
            </p:nvSpPr>
            <p:spPr bwMode="hidden">
              <a:xfrm>
                <a:off x="0" y="0"/>
                <a:ext cx="768" cy="576"/>
              </a:xfrm>
              <a:prstGeom prst="ellipse">
                <a:avLst/>
              </a:prstGeom>
              <a:gradFill rotWithShape="1">
                <a:gsLst>
                  <a:gs pos="0">
                    <a:srgbClr val="760076"/>
                  </a:gs>
                  <a:gs pos="100000">
                    <a:srgbClr val="FF00FF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303" name="Oval 311"/>
              <p:cNvSpPr>
                <a:spLocks noChangeArrowheads="1"/>
              </p:cNvSpPr>
              <p:nvPr/>
            </p:nvSpPr>
            <p:spPr bwMode="hidden">
              <a:xfrm>
                <a:off x="276" y="252"/>
                <a:ext cx="185" cy="108"/>
              </a:xfrm>
              <a:prstGeom prst="ellipse">
                <a:avLst/>
              </a:prstGeom>
              <a:gradFill rotWithShape="0">
                <a:gsLst>
                  <a:gs pos="0">
                    <a:srgbClr val="BBE0E3"/>
                  </a:gs>
                  <a:gs pos="100000">
                    <a:srgbClr val="808080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kern="0">
                  <a:solidFill>
                    <a:sysClr val="windowText" lastClr="000000"/>
                  </a:solidFill>
                </a:endParaRPr>
              </a:p>
            </p:txBody>
          </p:sp>
        </p:grpSp>
        <p:grpSp>
          <p:nvGrpSpPr>
            <p:cNvPr id="171" name="Group 312"/>
            <p:cNvGrpSpPr>
              <a:grpSpLocks/>
            </p:cNvGrpSpPr>
            <p:nvPr/>
          </p:nvGrpSpPr>
          <p:grpSpPr bwMode="auto">
            <a:xfrm>
              <a:off x="4257" y="1103"/>
              <a:ext cx="768" cy="576"/>
              <a:chOff x="0" y="0"/>
              <a:chExt cx="768" cy="576"/>
            </a:xfrm>
          </p:grpSpPr>
          <p:sp>
            <p:nvSpPr>
              <p:cNvPr id="300" name="Oval 313"/>
              <p:cNvSpPr>
                <a:spLocks noChangeArrowheads="1"/>
              </p:cNvSpPr>
              <p:nvPr/>
            </p:nvSpPr>
            <p:spPr bwMode="hidden">
              <a:xfrm>
                <a:off x="0" y="0"/>
                <a:ext cx="768" cy="576"/>
              </a:xfrm>
              <a:prstGeom prst="ellipse">
                <a:avLst/>
              </a:prstGeom>
              <a:gradFill rotWithShape="0">
                <a:gsLst>
                  <a:gs pos="0">
                    <a:srgbClr val="FFFFFF"/>
                  </a:gs>
                  <a:gs pos="100000">
                    <a:srgbClr val="00FF00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301" name="Oval 314"/>
              <p:cNvSpPr>
                <a:spLocks noChangeArrowheads="1"/>
              </p:cNvSpPr>
              <p:nvPr/>
            </p:nvSpPr>
            <p:spPr bwMode="hidden">
              <a:xfrm>
                <a:off x="276" y="252"/>
                <a:ext cx="185" cy="108"/>
              </a:xfrm>
              <a:prstGeom prst="ellipse">
                <a:avLst/>
              </a:prstGeom>
              <a:gradFill rotWithShape="0">
                <a:gsLst>
                  <a:gs pos="0">
                    <a:srgbClr val="BBE0E3"/>
                  </a:gs>
                  <a:gs pos="100000">
                    <a:srgbClr val="808080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kern="0">
                  <a:solidFill>
                    <a:sysClr val="windowText" lastClr="000000"/>
                  </a:solidFill>
                </a:endParaRPr>
              </a:p>
            </p:txBody>
          </p:sp>
        </p:grpSp>
        <p:grpSp>
          <p:nvGrpSpPr>
            <p:cNvPr id="172" name="Group 315"/>
            <p:cNvGrpSpPr>
              <a:grpSpLocks/>
            </p:cNvGrpSpPr>
            <p:nvPr/>
          </p:nvGrpSpPr>
          <p:grpSpPr bwMode="auto">
            <a:xfrm>
              <a:off x="3134" y="0"/>
              <a:ext cx="768" cy="576"/>
              <a:chOff x="0" y="0"/>
              <a:chExt cx="768" cy="576"/>
            </a:xfrm>
          </p:grpSpPr>
          <p:sp>
            <p:nvSpPr>
              <p:cNvPr id="298" name="Oval 316"/>
              <p:cNvSpPr>
                <a:spLocks noChangeArrowheads="1"/>
              </p:cNvSpPr>
              <p:nvPr/>
            </p:nvSpPr>
            <p:spPr bwMode="hidden">
              <a:xfrm>
                <a:off x="0" y="0"/>
                <a:ext cx="768" cy="576"/>
              </a:xfrm>
              <a:prstGeom prst="ellipse">
                <a:avLst/>
              </a:prstGeom>
              <a:gradFill rotWithShape="0">
                <a:gsLst>
                  <a:gs pos="0">
                    <a:srgbClr val="FFFFFF"/>
                  </a:gs>
                  <a:gs pos="100000">
                    <a:srgbClr val="0000FF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299" name="Oval 317"/>
              <p:cNvSpPr>
                <a:spLocks noChangeArrowheads="1"/>
              </p:cNvSpPr>
              <p:nvPr/>
            </p:nvSpPr>
            <p:spPr bwMode="hidden">
              <a:xfrm>
                <a:off x="276" y="252"/>
                <a:ext cx="185" cy="108"/>
              </a:xfrm>
              <a:prstGeom prst="ellipse">
                <a:avLst/>
              </a:prstGeom>
              <a:gradFill rotWithShape="0">
                <a:gsLst>
                  <a:gs pos="0">
                    <a:srgbClr val="BBE0E3"/>
                  </a:gs>
                  <a:gs pos="100000">
                    <a:srgbClr val="808080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kern="0">
                  <a:solidFill>
                    <a:sysClr val="windowText" lastClr="000000"/>
                  </a:solidFill>
                </a:endParaRPr>
              </a:p>
            </p:txBody>
          </p:sp>
        </p:grpSp>
        <p:grpSp>
          <p:nvGrpSpPr>
            <p:cNvPr id="173" name="Group 318"/>
            <p:cNvGrpSpPr>
              <a:grpSpLocks/>
            </p:cNvGrpSpPr>
            <p:nvPr/>
          </p:nvGrpSpPr>
          <p:grpSpPr bwMode="auto">
            <a:xfrm>
              <a:off x="3115" y="0"/>
              <a:ext cx="2170" cy="1702"/>
              <a:chOff x="3115" y="0"/>
              <a:chExt cx="2170" cy="1702"/>
            </a:xfrm>
          </p:grpSpPr>
          <p:grpSp>
            <p:nvGrpSpPr>
              <p:cNvPr id="174" name="Group 319"/>
              <p:cNvGrpSpPr>
                <a:grpSpLocks/>
              </p:cNvGrpSpPr>
              <p:nvPr/>
            </p:nvGrpSpPr>
            <p:grpSpPr bwMode="auto">
              <a:xfrm>
                <a:off x="3640" y="308"/>
                <a:ext cx="1145" cy="844"/>
                <a:chOff x="1265" y="814"/>
                <a:chExt cx="2919" cy="2151"/>
              </a:xfrm>
            </p:grpSpPr>
            <p:sp>
              <p:nvSpPr>
                <p:cNvPr id="296" name="Oval 320"/>
                <p:cNvSpPr>
                  <a:spLocks noChangeArrowheads="1"/>
                </p:cNvSpPr>
                <p:nvPr/>
              </p:nvSpPr>
              <p:spPr bwMode="hidden">
                <a:xfrm>
                  <a:off x="1265" y="814"/>
                  <a:ext cx="2919" cy="2151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808080"/>
                    </a:gs>
                    <a:gs pos="100000">
                      <a:srgbClr val="FFFFFF"/>
                    </a:gs>
                  </a:gsLst>
                  <a:path path="shape">
                    <a:fillToRect l="50000" t="50000" r="50000" b="50000"/>
                  </a:path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kern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297" name="Oval 321"/>
                <p:cNvSpPr>
                  <a:spLocks noChangeArrowheads="1"/>
                </p:cNvSpPr>
                <p:nvPr/>
              </p:nvSpPr>
              <p:spPr bwMode="hidden">
                <a:xfrm>
                  <a:off x="2380" y="1601"/>
                  <a:ext cx="579" cy="406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333399"/>
                    </a:gs>
                    <a:gs pos="100000">
                      <a:srgbClr val="808080"/>
                    </a:gs>
                  </a:gsLst>
                  <a:path path="shape">
                    <a:fillToRect l="50000" t="50000" r="50000" b="50000"/>
                  </a:path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kern="0">
                    <a:solidFill>
                      <a:sysClr val="windowText" lastClr="000000"/>
                    </a:solidFill>
                  </a:endParaRPr>
                </a:p>
              </p:txBody>
            </p:sp>
          </p:grpSp>
          <p:grpSp>
            <p:nvGrpSpPr>
              <p:cNvPr id="175" name="Group 322"/>
              <p:cNvGrpSpPr>
                <a:grpSpLocks/>
              </p:cNvGrpSpPr>
              <p:nvPr/>
            </p:nvGrpSpPr>
            <p:grpSpPr bwMode="auto">
              <a:xfrm>
                <a:off x="3115" y="0"/>
                <a:ext cx="2145" cy="1702"/>
                <a:chOff x="3115" y="0"/>
                <a:chExt cx="2145" cy="1702"/>
              </a:xfrm>
            </p:grpSpPr>
            <p:grpSp>
              <p:nvGrpSpPr>
                <p:cNvPr id="198" name="Group 323"/>
                <p:cNvGrpSpPr>
                  <a:grpSpLocks/>
                </p:cNvGrpSpPr>
                <p:nvPr/>
              </p:nvGrpSpPr>
              <p:grpSpPr bwMode="auto">
                <a:xfrm>
                  <a:off x="4505" y="589"/>
                  <a:ext cx="493" cy="912"/>
                  <a:chOff x="3471" y="1530"/>
                  <a:chExt cx="1258" cy="2327"/>
                </a:xfrm>
              </p:grpSpPr>
              <p:sp>
                <p:nvSpPr>
                  <p:cNvPr id="294" name="Freeform 324"/>
                  <p:cNvSpPr>
                    <a:spLocks/>
                  </p:cNvSpPr>
                  <p:nvPr/>
                </p:nvSpPr>
                <p:spPr bwMode="hidden">
                  <a:xfrm rot="2711884">
                    <a:off x="2765" y="2236"/>
                    <a:ext cx="1724" cy="312"/>
                  </a:xfrm>
                  <a:custGeom>
                    <a:avLst/>
                    <a:gdLst>
                      <a:gd name="T0" fmla="*/ 0 w 2736"/>
                      <a:gd name="T1" fmla="*/ 504 h 504"/>
                      <a:gd name="T2" fmla="*/ 864 w 2736"/>
                      <a:gd name="T3" fmla="*/ 168 h 504"/>
                      <a:gd name="T4" fmla="*/ 1776 w 2736"/>
                      <a:gd name="T5" fmla="*/ 24 h 504"/>
                      <a:gd name="T6" fmla="*/ 2736 w 2736"/>
                      <a:gd name="T7" fmla="*/ 24 h 504"/>
                      <a:gd name="T8" fmla="*/ 2720 w 2736"/>
                      <a:gd name="T9" fmla="*/ 103 h 504"/>
                      <a:gd name="T10" fmla="*/ 1764 w 2736"/>
                      <a:gd name="T11" fmla="*/ 103 h 504"/>
                      <a:gd name="T12" fmla="*/ 654 w 2736"/>
                      <a:gd name="T13" fmla="*/ 292 h 504"/>
                      <a:gd name="T14" fmla="*/ 0 w 2736"/>
                      <a:gd name="T15" fmla="*/ 504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736"/>
                      <a:gd name="T25" fmla="*/ 0 h 504"/>
                      <a:gd name="T26" fmla="*/ 2736 w 2736"/>
                      <a:gd name="T27" fmla="*/ 504 h 504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333399"/>
                      </a:gs>
                      <a:gs pos="100000">
                        <a:srgbClr val="99CC00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kern="0">
                      <a:solidFill>
                        <a:sysClr val="windowText" lastClr="000000"/>
                      </a:solidFill>
                    </a:endParaRPr>
                  </a:p>
                </p:txBody>
              </p:sp>
              <p:sp>
                <p:nvSpPr>
                  <p:cNvPr id="295" name="Freeform 325"/>
                  <p:cNvSpPr>
                    <a:spLocks/>
                  </p:cNvSpPr>
                  <p:nvPr/>
                </p:nvSpPr>
                <p:spPr bwMode="hidden">
                  <a:xfrm rot="2711884">
                    <a:off x="4021" y="3150"/>
                    <a:ext cx="925" cy="490"/>
                  </a:xfrm>
                  <a:custGeom>
                    <a:avLst/>
                    <a:gdLst>
                      <a:gd name="T0" fmla="*/ 5 w 1769"/>
                      <a:gd name="T1" fmla="*/ 8 h 791"/>
                      <a:gd name="T2" fmla="*/ 485 w 1769"/>
                      <a:gd name="T3" fmla="*/ 56 h 791"/>
                      <a:gd name="T4" fmla="*/ 1157 w 1769"/>
                      <a:gd name="T5" fmla="*/ 200 h 791"/>
                      <a:gd name="T6" fmla="*/ 1611 w 1769"/>
                      <a:gd name="T7" fmla="*/ 432 h 791"/>
                      <a:gd name="T8" fmla="*/ 1756 w 1769"/>
                      <a:gd name="T9" fmla="*/ 609 h 791"/>
                      <a:gd name="T10" fmla="*/ 1689 w 1769"/>
                      <a:gd name="T11" fmla="*/ 787 h 791"/>
                      <a:gd name="T12" fmla="*/ 1589 w 1769"/>
                      <a:gd name="T13" fmla="*/ 632 h 791"/>
                      <a:gd name="T14" fmla="*/ 1389 w 1769"/>
                      <a:gd name="T15" fmla="*/ 454 h 791"/>
                      <a:gd name="T16" fmla="*/ 1109 w 1769"/>
                      <a:gd name="T17" fmla="*/ 296 h 791"/>
                      <a:gd name="T18" fmla="*/ 581 w 1769"/>
                      <a:gd name="T19" fmla="*/ 152 h 791"/>
                      <a:gd name="T20" fmla="*/ 0 w 1769"/>
                      <a:gd name="T21" fmla="*/ 76 h 791"/>
                      <a:gd name="T22" fmla="*/ 5 w 1769"/>
                      <a:gd name="T23" fmla="*/ 8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w 1769"/>
                      <a:gd name="T37" fmla="*/ 0 h 791"/>
                      <a:gd name="T38" fmla="*/ 1769 w 1769"/>
                      <a:gd name="T39" fmla="*/ 791 h 791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T36" t="T37" r="T38" b="T39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99CC00"/>
                      </a:gs>
                      <a:gs pos="100000">
                        <a:srgbClr val="FFFFFF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kern="0">
                      <a:solidFill>
                        <a:sysClr val="windowText" lastClr="000000"/>
                      </a:solidFill>
                    </a:endParaRPr>
                  </a:p>
                </p:txBody>
              </p:sp>
            </p:grpSp>
            <p:grpSp>
              <p:nvGrpSpPr>
                <p:cNvPr id="199" name="Group 326"/>
                <p:cNvGrpSpPr>
                  <a:grpSpLocks/>
                </p:cNvGrpSpPr>
                <p:nvPr/>
              </p:nvGrpSpPr>
              <p:grpSpPr bwMode="auto">
                <a:xfrm>
                  <a:off x="4267" y="781"/>
                  <a:ext cx="966" cy="522"/>
                  <a:chOff x="2864" y="2019"/>
                  <a:chExt cx="2463" cy="1332"/>
                </a:xfrm>
              </p:grpSpPr>
              <p:sp>
                <p:nvSpPr>
                  <p:cNvPr id="292" name="Freeform 327"/>
                  <p:cNvSpPr>
                    <a:spLocks/>
                  </p:cNvSpPr>
                  <p:nvPr/>
                </p:nvSpPr>
                <p:spPr bwMode="hidden">
                  <a:xfrm rot="2104081">
                    <a:off x="2864" y="2019"/>
                    <a:ext cx="1814" cy="347"/>
                  </a:xfrm>
                  <a:custGeom>
                    <a:avLst/>
                    <a:gdLst>
                      <a:gd name="T0" fmla="*/ 0 w 2736"/>
                      <a:gd name="T1" fmla="*/ 504 h 504"/>
                      <a:gd name="T2" fmla="*/ 864 w 2736"/>
                      <a:gd name="T3" fmla="*/ 168 h 504"/>
                      <a:gd name="T4" fmla="*/ 1776 w 2736"/>
                      <a:gd name="T5" fmla="*/ 24 h 504"/>
                      <a:gd name="T6" fmla="*/ 2736 w 2736"/>
                      <a:gd name="T7" fmla="*/ 24 h 504"/>
                      <a:gd name="T8" fmla="*/ 2720 w 2736"/>
                      <a:gd name="T9" fmla="*/ 103 h 504"/>
                      <a:gd name="T10" fmla="*/ 1764 w 2736"/>
                      <a:gd name="T11" fmla="*/ 103 h 504"/>
                      <a:gd name="T12" fmla="*/ 654 w 2736"/>
                      <a:gd name="T13" fmla="*/ 292 h 504"/>
                      <a:gd name="T14" fmla="*/ 0 w 2736"/>
                      <a:gd name="T15" fmla="*/ 504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736"/>
                      <a:gd name="T25" fmla="*/ 0 h 504"/>
                      <a:gd name="T26" fmla="*/ 2736 w 2736"/>
                      <a:gd name="T27" fmla="*/ 504 h 504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333399"/>
                      </a:gs>
                      <a:gs pos="100000">
                        <a:srgbClr val="99CC00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kern="0">
                      <a:solidFill>
                        <a:sysClr val="windowText" lastClr="000000"/>
                      </a:solidFill>
                    </a:endParaRPr>
                  </a:p>
                </p:txBody>
              </p:sp>
              <p:sp>
                <p:nvSpPr>
                  <p:cNvPr id="293" name="Freeform 328"/>
                  <p:cNvSpPr>
                    <a:spLocks/>
                  </p:cNvSpPr>
                  <p:nvPr/>
                </p:nvSpPr>
                <p:spPr bwMode="hidden">
                  <a:xfrm rot="2104081">
                    <a:off x="4353" y="2806"/>
                    <a:ext cx="974" cy="545"/>
                  </a:xfrm>
                  <a:custGeom>
                    <a:avLst/>
                    <a:gdLst>
                      <a:gd name="T0" fmla="*/ 5 w 1769"/>
                      <a:gd name="T1" fmla="*/ 8 h 791"/>
                      <a:gd name="T2" fmla="*/ 485 w 1769"/>
                      <a:gd name="T3" fmla="*/ 56 h 791"/>
                      <a:gd name="T4" fmla="*/ 1157 w 1769"/>
                      <a:gd name="T5" fmla="*/ 200 h 791"/>
                      <a:gd name="T6" fmla="*/ 1611 w 1769"/>
                      <a:gd name="T7" fmla="*/ 432 h 791"/>
                      <a:gd name="T8" fmla="*/ 1756 w 1769"/>
                      <a:gd name="T9" fmla="*/ 609 h 791"/>
                      <a:gd name="T10" fmla="*/ 1689 w 1769"/>
                      <a:gd name="T11" fmla="*/ 787 h 791"/>
                      <a:gd name="T12" fmla="*/ 1589 w 1769"/>
                      <a:gd name="T13" fmla="*/ 632 h 791"/>
                      <a:gd name="T14" fmla="*/ 1389 w 1769"/>
                      <a:gd name="T15" fmla="*/ 454 h 791"/>
                      <a:gd name="T16" fmla="*/ 1109 w 1769"/>
                      <a:gd name="T17" fmla="*/ 296 h 791"/>
                      <a:gd name="T18" fmla="*/ 581 w 1769"/>
                      <a:gd name="T19" fmla="*/ 152 h 791"/>
                      <a:gd name="T20" fmla="*/ 0 w 1769"/>
                      <a:gd name="T21" fmla="*/ 76 h 791"/>
                      <a:gd name="T22" fmla="*/ 5 w 1769"/>
                      <a:gd name="T23" fmla="*/ 8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w 1769"/>
                      <a:gd name="T37" fmla="*/ 0 h 791"/>
                      <a:gd name="T38" fmla="*/ 1769 w 1769"/>
                      <a:gd name="T39" fmla="*/ 791 h 791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T36" t="T37" r="T38" b="T39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99CC00"/>
                      </a:gs>
                      <a:gs pos="100000">
                        <a:srgbClr val="FFFFFF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kern="0">
                      <a:solidFill>
                        <a:sysClr val="windowText" lastClr="000000"/>
                      </a:solidFill>
                    </a:endParaRPr>
                  </a:p>
                </p:txBody>
              </p:sp>
            </p:grpSp>
            <p:grpSp>
              <p:nvGrpSpPr>
                <p:cNvPr id="200" name="Group 329"/>
                <p:cNvGrpSpPr>
                  <a:grpSpLocks/>
                </p:cNvGrpSpPr>
                <p:nvPr/>
              </p:nvGrpSpPr>
              <p:grpSpPr bwMode="auto">
                <a:xfrm>
                  <a:off x="4280" y="707"/>
                  <a:ext cx="971" cy="417"/>
                  <a:chOff x="2897" y="1832"/>
                  <a:chExt cx="2477" cy="1064"/>
                </a:xfrm>
              </p:grpSpPr>
              <p:sp>
                <p:nvSpPr>
                  <p:cNvPr id="290" name="Freeform 330"/>
                  <p:cNvSpPr>
                    <a:spLocks/>
                  </p:cNvSpPr>
                  <p:nvPr/>
                </p:nvSpPr>
                <p:spPr bwMode="hidden">
                  <a:xfrm rot="1582915">
                    <a:off x="2897" y="1832"/>
                    <a:ext cx="1736" cy="304"/>
                  </a:xfrm>
                  <a:custGeom>
                    <a:avLst/>
                    <a:gdLst>
                      <a:gd name="T0" fmla="*/ 0 w 2736"/>
                      <a:gd name="T1" fmla="*/ 504 h 504"/>
                      <a:gd name="T2" fmla="*/ 864 w 2736"/>
                      <a:gd name="T3" fmla="*/ 168 h 504"/>
                      <a:gd name="T4" fmla="*/ 1776 w 2736"/>
                      <a:gd name="T5" fmla="*/ 24 h 504"/>
                      <a:gd name="T6" fmla="*/ 2736 w 2736"/>
                      <a:gd name="T7" fmla="*/ 24 h 504"/>
                      <a:gd name="T8" fmla="*/ 2720 w 2736"/>
                      <a:gd name="T9" fmla="*/ 103 h 504"/>
                      <a:gd name="T10" fmla="*/ 1764 w 2736"/>
                      <a:gd name="T11" fmla="*/ 103 h 504"/>
                      <a:gd name="T12" fmla="*/ 654 w 2736"/>
                      <a:gd name="T13" fmla="*/ 292 h 504"/>
                      <a:gd name="T14" fmla="*/ 0 w 2736"/>
                      <a:gd name="T15" fmla="*/ 504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736"/>
                      <a:gd name="T25" fmla="*/ 0 h 504"/>
                      <a:gd name="T26" fmla="*/ 2736 w 2736"/>
                      <a:gd name="T27" fmla="*/ 504 h 504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333399"/>
                      </a:gs>
                      <a:gs pos="100000">
                        <a:srgbClr val="99CC00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kern="0">
                      <a:solidFill>
                        <a:sysClr val="windowText" lastClr="000000"/>
                      </a:solidFill>
                    </a:endParaRPr>
                  </a:p>
                </p:txBody>
              </p:sp>
              <p:sp>
                <p:nvSpPr>
                  <p:cNvPr id="291" name="Freeform 331"/>
                  <p:cNvSpPr>
                    <a:spLocks/>
                  </p:cNvSpPr>
                  <p:nvPr/>
                </p:nvSpPr>
                <p:spPr bwMode="hidden">
                  <a:xfrm rot="1582915">
                    <a:off x="4442" y="2420"/>
                    <a:ext cx="932" cy="476"/>
                  </a:xfrm>
                  <a:custGeom>
                    <a:avLst/>
                    <a:gdLst>
                      <a:gd name="T0" fmla="*/ 5 w 1769"/>
                      <a:gd name="T1" fmla="*/ 8 h 791"/>
                      <a:gd name="T2" fmla="*/ 485 w 1769"/>
                      <a:gd name="T3" fmla="*/ 56 h 791"/>
                      <a:gd name="T4" fmla="*/ 1157 w 1769"/>
                      <a:gd name="T5" fmla="*/ 200 h 791"/>
                      <a:gd name="T6" fmla="*/ 1611 w 1769"/>
                      <a:gd name="T7" fmla="*/ 432 h 791"/>
                      <a:gd name="T8" fmla="*/ 1756 w 1769"/>
                      <a:gd name="T9" fmla="*/ 609 h 791"/>
                      <a:gd name="T10" fmla="*/ 1689 w 1769"/>
                      <a:gd name="T11" fmla="*/ 787 h 791"/>
                      <a:gd name="T12" fmla="*/ 1589 w 1769"/>
                      <a:gd name="T13" fmla="*/ 632 h 791"/>
                      <a:gd name="T14" fmla="*/ 1389 w 1769"/>
                      <a:gd name="T15" fmla="*/ 454 h 791"/>
                      <a:gd name="T16" fmla="*/ 1109 w 1769"/>
                      <a:gd name="T17" fmla="*/ 296 h 791"/>
                      <a:gd name="T18" fmla="*/ 581 w 1769"/>
                      <a:gd name="T19" fmla="*/ 152 h 791"/>
                      <a:gd name="T20" fmla="*/ 0 w 1769"/>
                      <a:gd name="T21" fmla="*/ 76 h 791"/>
                      <a:gd name="T22" fmla="*/ 5 w 1769"/>
                      <a:gd name="T23" fmla="*/ 8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w 1769"/>
                      <a:gd name="T37" fmla="*/ 0 h 791"/>
                      <a:gd name="T38" fmla="*/ 1769 w 1769"/>
                      <a:gd name="T39" fmla="*/ 791 h 791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T36" t="T37" r="T38" b="T39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99CC00"/>
                      </a:gs>
                      <a:gs pos="100000">
                        <a:srgbClr val="FFFFFF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kern="0">
                      <a:solidFill>
                        <a:sysClr val="windowText" lastClr="000000"/>
                      </a:solidFill>
                    </a:endParaRPr>
                  </a:p>
                </p:txBody>
              </p:sp>
            </p:grpSp>
            <p:grpSp>
              <p:nvGrpSpPr>
                <p:cNvPr id="201" name="Group 332"/>
                <p:cNvGrpSpPr>
                  <a:grpSpLocks/>
                </p:cNvGrpSpPr>
                <p:nvPr/>
              </p:nvGrpSpPr>
              <p:grpSpPr bwMode="auto">
                <a:xfrm>
                  <a:off x="4291" y="630"/>
                  <a:ext cx="969" cy="364"/>
                  <a:chOff x="2924" y="1636"/>
                  <a:chExt cx="2472" cy="927"/>
                </a:xfrm>
              </p:grpSpPr>
              <p:sp>
                <p:nvSpPr>
                  <p:cNvPr id="288" name="Freeform 333"/>
                  <p:cNvSpPr>
                    <a:spLocks/>
                  </p:cNvSpPr>
                  <p:nvPr/>
                </p:nvSpPr>
                <p:spPr bwMode="hidden">
                  <a:xfrm rot="1080363">
                    <a:off x="2924" y="1636"/>
                    <a:ext cx="1677" cy="335"/>
                  </a:xfrm>
                  <a:custGeom>
                    <a:avLst/>
                    <a:gdLst>
                      <a:gd name="T0" fmla="*/ 0 w 2736"/>
                      <a:gd name="T1" fmla="*/ 504 h 504"/>
                      <a:gd name="T2" fmla="*/ 864 w 2736"/>
                      <a:gd name="T3" fmla="*/ 168 h 504"/>
                      <a:gd name="T4" fmla="*/ 1776 w 2736"/>
                      <a:gd name="T5" fmla="*/ 24 h 504"/>
                      <a:gd name="T6" fmla="*/ 2736 w 2736"/>
                      <a:gd name="T7" fmla="*/ 24 h 504"/>
                      <a:gd name="T8" fmla="*/ 2720 w 2736"/>
                      <a:gd name="T9" fmla="*/ 103 h 504"/>
                      <a:gd name="T10" fmla="*/ 1764 w 2736"/>
                      <a:gd name="T11" fmla="*/ 103 h 504"/>
                      <a:gd name="T12" fmla="*/ 654 w 2736"/>
                      <a:gd name="T13" fmla="*/ 292 h 504"/>
                      <a:gd name="T14" fmla="*/ 0 w 2736"/>
                      <a:gd name="T15" fmla="*/ 504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736"/>
                      <a:gd name="T25" fmla="*/ 0 h 504"/>
                      <a:gd name="T26" fmla="*/ 2736 w 2736"/>
                      <a:gd name="T27" fmla="*/ 504 h 504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333399"/>
                      </a:gs>
                      <a:gs pos="100000">
                        <a:srgbClr val="99CC00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kern="0">
                      <a:solidFill>
                        <a:sysClr val="windowText" lastClr="000000"/>
                      </a:solidFill>
                    </a:endParaRPr>
                  </a:p>
                </p:txBody>
              </p:sp>
              <p:sp>
                <p:nvSpPr>
                  <p:cNvPr id="289" name="Freeform 334"/>
                  <p:cNvSpPr>
                    <a:spLocks/>
                  </p:cNvSpPr>
                  <p:nvPr/>
                </p:nvSpPr>
                <p:spPr bwMode="hidden">
                  <a:xfrm rot="1080363">
                    <a:off x="4495" y="2037"/>
                    <a:ext cx="901" cy="526"/>
                  </a:xfrm>
                  <a:custGeom>
                    <a:avLst/>
                    <a:gdLst>
                      <a:gd name="T0" fmla="*/ 5 w 1769"/>
                      <a:gd name="T1" fmla="*/ 8 h 791"/>
                      <a:gd name="T2" fmla="*/ 485 w 1769"/>
                      <a:gd name="T3" fmla="*/ 56 h 791"/>
                      <a:gd name="T4" fmla="*/ 1157 w 1769"/>
                      <a:gd name="T5" fmla="*/ 200 h 791"/>
                      <a:gd name="T6" fmla="*/ 1611 w 1769"/>
                      <a:gd name="T7" fmla="*/ 432 h 791"/>
                      <a:gd name="T8" fmla="*/ 1756 w 1769"/>
                      <a:gd name="T9" fmla="*/ 609 h 791"/>
                      <a:gd name="T10" fmla="*/ 1689 w 1769"/>
                      <a:gd name="T11" fmla="*/ 787 h 791"/>
                      <a:gd name="T12" fmla="*/ 1589 w 1769"/>
                      <a:gd name="T13" fmla="*/ 632 h 791"/>
                      <a:gd name="T14" fmla="*/ 1389 w 1769"/>
                      <a:gd name="T15" fmla="*/ 454 h 791"/>
                      <a:gd name="T16" fmla="*/ 1109 w 1769"/>
                      <a:gd name="T17" fmla="*/ 296 h 791"/>
                      <a:gd name="T18" fmla="*/ 581 w 1769"/>
                      <a:gd name="T19" fmla="*/ 152 h 791"/>
                      <a:gd name="T20" fmla="*/ 0 w 1769"/>
                      <a:gd name="T21" fmla="*/ 76 h 791"/>
                      <a:gd name="T22" fmla="*/ 5 w 1769"/>
                      <a:gd name="T23" fmla="*/ 8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w 1769"/>
                      <a:gd name="T37" fmla="*/ 0 h 791"/>
                      <a:gd name="T38" fmla="*/ 1769 w 1769"/>
                      <a:gd name="T39" fmla="*/ 791 h 791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T36" t="T37" r="T38" b="T39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99CC00"/>
                      </a:gs>
                      <a:gs pos="100000">
                        <a:srgbClr val="FFFFFF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kern="0">
                      <a:solidFill>
                        <a:sysClr val="windowText" lastClr="000000"/>
                      </a:solidFill>
                    </a:endParaRPr>
                  </a:p>
                </p:txBody>
              </p:sp>
            </p:grpSp>
            <p:grpSp>
              <p:nvGrpSpPr>
                <p:cNvPr id="202" name="Group 335"/>
                <p:cNvGrpSpPr>
                  <a:grpSpLocks/>
                </p:cNvGrpSpPr>
                <p:nvPr/>
              </p:nvGrpSpPr>
              <p:grpSpPr bwMode="auto">
                <a:xfrm>
                  <a:off x="4304" y="543"/>
                  <a:ext cx="918" cy="258"/>
                  <a:chOff x="2958" y="1414"/>
                  <a:chExt cx="2342" cy="657"/>
                </a:xfrm>
              </p:grpSpPr>
              <p:sp>
                <p:nvSpPr>
                  <p:cNvPr id="286" name="Freeform 336"/>
                  <p:cNvSpPr>
                    <a:spLocks/>
                  </p:cNvSpPr>
                  <p:nvPr/>
                </p:nvSpPr>
                <p:spPr bwMode="hidden">
                  <a:xfrm rot="463793">
                    <a:off x="2958" y="1414"/>
                    <a:ext cx="1545" cy="312"/>
                  </a:xfrm>
                  <a:custGeom>
                    <a:avLst/>
                    <a:gdLst>
                      <a:gd name="T0" fmla="*/ 0 w 2736"/>
                      <a:gd name="T1" fmla="*/ 504 h 504"/>
                      <a:gd name="T2" fmla="*/ 864 w 2736"/>
                      <a:gd name="T3" fmla="*/ 168 h 504"/>
                      <a:gd name="T4" fmla="*/ 1776 w 2736"/>
                      <a:gd name="T5" fmla="*/ 24 h 504"/>
                      <a:gd name="T6" fmla="*/ 2736 w 2736"/>
                      <a:gd name="T7" fmla="*/ 24 h 504"/>
                      <a:gd name="T8" fmla="*/ 2720 w 2736"/>
                      <a:gd name="T9" fmla="*/ 103 h 504"/>
                      <a:gd name="T10" fmla="*/ 1764 w 2736"/>
                      <a:gd name="T11" fmla="*/ 103 h 504"/>
                      <a:gd name="T12" fmla="*/ 654 w 2736"/>
                      <a:gd name="T13" fmla="*/ 292 h 504"/>
                      <a:gd name="T14" fmla="*/ 0 w 2736"/>
                      <a:gd name="T15" fmla="*/ 504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736"/>
                      <a:gd name="T25" fmla="*/ 0 h 504"/>
                      <a:gd name="T26" fmla="*/ 2736 w 2736"/>
                      <a:gd name="T27" fmla="*/ 504 h 504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333399"/>
                      </a:gs>
                      <a:gs pos="100000">
                        <a:srgbClr val="99CC00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kern="0">
                      <a:solidFill>
                        <a:sysClr val="windowText" lastClr="000000"/>
                      </a:solidFill>
                    </a:endParaRPr>
                  </a:p>
                </p:txBody>
              </p:sp>
              <p:sp>
                <p:nvSpPr>
                  <p:cNvPr id="287" name="Freeform 337"/>
                  <p:cNvSpPr>
                    <a:spLocks/>
                  </p:cNvSpPr>
                  <p:nvPr/>
                </p:nvSpPr>
                <p:spPr bwMode="hidden">
                  <a:xfrm rot="463793">
                    <a:off x="4470" y="1582"/>
                    <a:ext cx="830" cy="489"/>
                  </a:xfrm>
                  <a:custGeom>
                    <a:avLst/>
                    <a:gdLst>
                      <a:gd name="T0" fmla="*/ 5 w 1769"/>
                      <a:gd name="T1" fmla="*/ 8 h 791"/>
                      <a:gd name="T2" fmla="*/ 485 w 1769"/>
                      <a:gd name="T3" fmla="*/ 56 h 791"/>
                      <a:gd name="T4" fmla="*/ 1157 w 1769"/>
                      <a:gd name="T5" fmla="*/ 200 h 791"/>
                      <a:gd name="T6" fmla="*/ 1611 w 1769"/>
                      <a:gd name="T7" fmla="*/ 432 h 791"/>
                      <a:gd name="T8" fmla="*/ 1756 w 1769"/>
                      <a:gd name="T9" fmla="*/ 609 h 791"/>
                      <a:gd name="T10" fmla="*/ 1689 w 1769"/>
                      <a:gd name="T11" fmla="*/ 787 h 791"/>
                      <a:gd name="T12" fmla="*/ 1589 w 1769"/>
                      <a:gd name="T13" fmla="*/ 632 h 791"/>
                      <a:gd name="T14" fmla="*/ 1389 w 1769"/>
                      <a:gd name="T15" fmla="*/ 454 h 791"/>
                      <a:gd name="T16" fmla="*/ 1109 w 1769"/>
                      <a:gd name="T17" fmla="*/ 296 h 791"/>
                      <a:gd name="T18" fmla="*/ 581 w 1769"/>
                      <a:gd name="T19" fmla="*/ 152 h 791"/>
                      <a:gd name="T20" fmla="*/ 0 w 1769"/>
                      <a:gd name="T21" fmla="*/ 76 h 791"/>
                      <a:gd name="T22" fmla="*/ 5 w 1769"/>
                      <a:gd name="T23" fmla="*/ 8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w 1769"/>
                      <a:gd name="T37" fmla="*/ 0 h 791"/>
                      <a:gd name="T38" fmla="*/ 1769 w 1769"/>
                      <a:gd name="T39" fmla="*/ 791 h 791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T36" t="T37" r="T38" b="T39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99CC00"/>
                      </a:gs>
                      <a:gs pos="100000">
                        <a:srgbClr val="FFFFFF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kern="0">
                      <a:solidFill>
                        <a:sysClr val="windowText" lastClr="000000"/>
                      </a:solidFill>
                    </a:endParaRPr>
                  </a:p>
                </p:txBody>
              </p:sp>
            </p:grpSp>
            <p:grpSp>
              <p:nvGrpSpPr>
                <p:cNvPr id="203" name="Group 338"/>
                <p:cNvGrpSpPr>
                  <a:grpSpLocks/>
                </p:cNvGrpSpPr>
                <p:nvPr/>
              </p:nvGrpSpPr>
              <p:grpSpPr bwMode="auto">
                <a:xfrm>
                  <a:off x="4314" y="487"/>
                  <a:ext cx="843" cy="134"/>
                  <a:chOff x="2983" y="1269"/>
                  <a:chExt cx="2150" cy="343"/>
                </a:xfrm>
              </p:grpSpPr>
              <p:sp>
                <p:nvSpPr>
                  <p:cNvPr id="284" name="Freeform 339"/>
                  <p:cNvSpPr>
                    <a:spLocks/>
                  </p:cNvSpPr>
                  <p:nvPr/>
                </p:nvSpPr>
                <p:spPr bwMode="hidden">
                  <a:xfrm rot="-84182">
                    <a:off x="2983" y="1289"/>
                    <a:ext cx="1404" cy="219"/>
                  </a:xfrm>
                  <a:custGeom>
                    <a:avLst/>
                    <a:gdLst>
                      <a:gd name="T0" fmla="*/ 0 w 2736"/>
                      <a:gd name="T1" fmla="*/ 504 h 504"/>
                      <a:gd name="T2" fmla="*/ 864 w 2736"/>
                      <a:gd name="T3" fmla="*/ 168 h 504"/>
                      <a:gd name="T4" fmla="*/ 1776 w 2736"/>
                      <a:gd name="T5" fmla="*/ 24 h 504"/>
                      <a:gd name="T6" fmla="*/ 2736 w 2736"/>
                      <a:gd name="T7" fmla="*/ 24 h 504"/>
                      <a:gd name="T8" fmla="*/ 2720 w 2736"/>
                      <a:gd name="T9" fmla="*/ 103 h 504"/>
                      <a:gd name="T10" fmla="*/ 1764 w 2736"/>
                      <a:gd name="T11" fmla="*/ 103 h 504"/>
                      <a:gd name="T12" fmla="*/ 654 w 2736"/>
                      <a:gd name="T13" fmla="*/ 292 h 504"/>
                      <a:gd name="T14" fmla="*/ 0 w 2736"/>
                      <a:gd name="T15" fmla="*/ 504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736"/>
                      <a:gd name="T25" fmla="*/ 0 h 504"/>
                      <a:gd name="T26" fmla="*/ 2736 w 2736"/>
                      <a:gd name="T27" fmla="*/ 504 h 504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333399"/>
                      </a:gs>
                      <a:gs pos="100000">
                        <a:srgbClr val="99CC00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kern="0">
                      <a:solidFill>
                        <a:sysClr val="windowText" lastClr="000000"/>
                      </a:solidFill>
                    </a:endParaRPr>
                  </a:p>
                </p:txBody>
              </p:sp>
              <p:sp>
                <p:nvSpPr>
                  <p:cNvPr id="285" name="Freeform 340"/>
                  <p:cNvSpPr>
                    <a:spLocks/>
                  </p:cNvSpPr>
                  <p:nvPr/>
                </p:nvSpPr>
                <p:spPr bwMode="hidden">
                  <a:xfrm rot="-84182">
                    <a:off x="4379" y="1269"/>
                    <a:ext cx="754" cy="343"/>
                  </a:xfrm>
                  <a:custGeom>
                    <a:avLst/>
                    <a:gdLst>
                      <a:gd name="T0" fmla="*/ 5 w 1769"/>
                      <a:gd name="T1" fmla="*/ 8 h 791"/>
                      <a:gd name="T2" fmla="*/ 485 w 1769"/>
                      <a:gd name="T3" fmla="*/ 56 h 791"/>
                      <a:gd name="T4" fmla="*/ 1157 w 1769"/>
                      <a:gd name="T5" fmla="*/ 200 h 791"/>
                      <a:gd name="T6" fmla="*/ 1611 w 1769"/>
                      <a:gd name="T7" fmla="*/ 432 h 791"/>
                      <a:gd name="T8" fmla="*/ 1756 w 1769"/>
                      <a:gd name="T9" fmla="*/ 609 h 791"/>
                      <a:gd name="T10" fmla="*/ 1689 w 1769"/>
                      <a:gd name="T11" fmla="*/ 787 h 791"/>
                      <a:gd name="T12" fmla="*/ 1589 w 1769"/>
                      <a:gd name="T13" fmla="*/ 632 h 791"/>
                      <a:gd name="T14" fmla="*/ 1389 w 1769"/>
                      <a:gd name="T15" fmla="*/ 454 h 791"/>
                      <a:gd name="T16" fmla="*/ 1109 w 1769"/>
                      <a:gd name="T17" fmla="*/ 296 h 791"/>
                      <a:gd name="T18" fmla="*/ 581 w 1769"/>
                      <a:gd name="T19" fmla="*/ 152 h 791"/>
                      <a:gd name="T20" fmla="*/ 0 w 1769"/>
                      <a:gd name="T21" fmla="*/ 76 h 791"/>
                      <a:gd name="T22" fmla="*/ 5 w 1769"/>
                      <a:gd name="T23" fmla="*/ 8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w 1769"/>
                      <a:gd name="T37" fmla="*/ 0 h 791"/>
                      <a:gd name="T38" fmla="*/ 1769 w 1769"/>
                      <a:gd name="T39" fmla="*/ 791 h 791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T36" t="T37" r="T38" b="T39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99CC00"/>
                      </a:gs>
                      <a:gs pos="100000">
                        <a:srgbClr val="FFFFFF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kern="0">
                      <a:solidFill>
                        <a:sysClr val="windowText" lastClr="000000"/>
                      </a:solidFill>
                    </a:endParaRPr>
                  </a:p>
                </p:txBody>
              </p:sp>
            </p:grpSp>
            <p:grpSp>
              <p:nvGrpSpPr>
                <p:cNvPr id="204" name="Group 341"/>
                <p:cNvGrpSpPr>
                  <a:grpSpLocks/>
                </p:cNvGrpSpPr>
                <p:nvPr/>
              </p:nvGrpSpPr>
              <p:grpSpPr bwMode="auto">
                <a:xfrm>
                  <a:off x="4296" y="349"/>
                  <a:ext cx="737" cy="167"/>
                  <a:chOff x="2938" y="917"/>
                  <a:chExt cx="1879" cy="427"/>
                </a:xfrm>
              </p:grpSpPr>
              <p:sp>
                <p:nvSpPr>
                  <p:cNvPr id="282" name="Freeform 342"/>
                  <p:cNvSpPr>
                    <a:spLocks/>
                  </p:cNvSpPr>
                  <p:nvPr/>
                </p:nvSpPr>
                <p:spPr bwMode="hidden">
                  <a:xfrm rot="-802576">
                    <a:off x="2938" y="1129"/>
                    <a:ext cx="1233" cy="215"/>
                  </a:xfrm>
                  <a:custGeom>
                    <a:avLst/>
                    <a:gdLst>
                      <a:gd name="T0" fmla="*/ 0 w 2736"/>
                      <a:gd name="T1" fmla="*/ 504 h 504"/>
                      <a:gd name="T2" fmla="*/ 864 w 2736"/>
                      <a:gd name="T3" fmla="*/ 168 h 504"/>
                      <a:gd name="T4" fmla="*/ 1776 w 2736"/>
                      <a:gd name="T5" fmla="*/ 24 h 504"/>
                      <a:gd name="T6" fmla="*/ 2736 w 2736"/>
                      <a:gd name="T7" fmla="*/ 24 h 504"/>
                      <a:gd name="T8" fmla="*/ 2720 w 2736"/>
                      <a:gd name="T9" fmla="*/ 103 h 504"/>
                      <a:gd name="T10" fmla="*/ 1764 w 2736"/>
                      <a:gd name="T11" fmla="*/ 103 h 504"/>
                      <a:gd name="T12" fmla="*/ 654 w 2736"/>
                      <a:gd name="T13" fmla="*/ 292 h 504"/>
                      <a:gd name="T14" fmla="*/ 0 w 2736"/>
                      <a:gd name="T15" fmla="*/ 504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736"/>
                      <a:gd name="T25" fmla="*/ 0 h 504"/>
                      <a:gd name="T26" fmla="*/ 2736 w 2736"/>
                      <a:gd name="T27" fmla="*/ 504 h 504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333399"/>
                      </a:gs>
                      <a:gs pos="100000">
                        <a:srgbClr val="99CC00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kern="0">
                      <a:solidFill>
                        <a:sysClr val="windowText" lastClr="000000"/>
                      </a:solidFill>
                    </a:endParaRPr>
                  </a:p>
                </p:txBody>
              </p:sp>
              <p:sp>
                <p:nvSpPr>
                  <p:cNvPr id="283" name="Freeform 343"/>
                  <p:cNvSpPr>
                    <a:spLocks/>
                  </p:cNvSpPr>
                  <p:nvPr/>
                </p:nvSpPr>
                <p:spPr bwMode="hidden">
                  <a:xfrm rot="-802576">
                    <a:off x="4155" y="917"/>
                    <a:ext cx="662" cy="338"/>
                  </a:xfrm>
                  <a:custGeom>
                    <a:avLst/>
                    <a:gdLst>
                      <a:gd name="T0" fmla="*/ 5 w 1769"/>
                      <a:gd name="T1" fmla="*/ 8 h 791"/>
                      <a:gd name="T2" fmla="*/ 485 w 1769"/>
                      <a:gd name="T3" fmla="*/ 56 h 791"/>
                      <a:gd name="T4" fmla="*/ 1157 w 1769"/>
                      <a:gd name="T5" fmla="*/ 200 h 791"/>
                      <a:gd name="T6" fmla="*/ 1611 w 1769"/>
                      <a:gd name="T7" fmla="*/ 432 h 791"/>
                      <a:gd name="T8" fmla="*/ 1756 w 1769"/>
                      <a:gd name="T9" fmla="*/ 609 h 791"/>
                      <a:gd name="T10" fmla="*/ 1689 w 1769"/>
                      <a:gd name="T11" fmla="*/ 787 h 791"/>
                      <a:gd name="T12" fmla="*/ 1589 w 1769"/>
                      <a:gd name="T13" fmla="*/ 632 h 791"/>
                      <a:gd name="T14" fmla="*/ 1389 w 1769"/>
                      <a:gd name="T15" fmla="*/ 454 h 791"/>
                      <a:gd name="T16" fmla="*/ 1109 w 1769"/>
                      <a:gd name="T17" fmla="*/ 296 h 791"/>
                      <a:gd name="T18" fmla="*/ 581 w 1769"/>
                      <a:gd name="T19" fmla="*/ 152 h 791"/>
                      <a:gd name="T20" fmla="*/ 0 w 1769"/>
                      <a:gd name="T21" fmla="*/ 76 h 791"/>
                      <a:gd name="T22" fmla="*/ 5 w 1769"/>
                      <a:gd name="T23" fmla="*/ 8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w 1769"/>
                      <a:gd name="T37" fmla="*/ 0 h 791"/>
                      <a:gd name="T38" fmla="*/ 1769 w 1769"/>
                      <a:gd name="T39" fmla="*/ 791 h 791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T36" t="T37" r="T38" b="T39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99CC00"/>
                      </a:gs>
                      <a:gs pos="100000">
                        <a:srgbClr val="FFFFFF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kern="0">
                      <a:solidFill>
                        <a:sysClr val="windowText" lastClr="000000"/>
                      </a:solidFill>
                    </a:endParaRPr>
                  </a:p>
                </p:txBody>
              </p:sp>
            </p:grpSp>
            <p:grpSp>
              <p:nvGrpSpPr>
                <p:cNvPr id="205" name="Group 344"/>
                <p:cNvGrpSpPr>
                  <a:grpSpLocks/>
                </p:cNvGrpSpPr>
                <p:nvPr/>
              </p:nvGrpSpPr>
              <p:grpSpPr bwMode="auto">
                <a:xfrm>
                  <a:off x="3394" y="637"/>
                  <a:ext cx="493" cy="912"/>
                  <a:chOff x="637" y="1653"/>
                  <a:chExt cx="1257" cy="2326"/>
                </a:xfrm>
              </p:grpSpPr>
              <p:sp>
                <p:nvSpPr>
                  <p:cNvPr id="280" name="Freeform 345"/>
                  <p:cNvSpPr>
                    <a:spLocks/>
                  </p:cNvSpPr>
                  <p:nvPr/>
                </p:nvSpPr>
                <p:spPr bwMode="hidden">
                  <a:xfrm rot="18888116" flipH="1">
                    <a:off x="876" y="2359"/>
                    <a:ext cx="1724" cy="312"/>
                  </a:xfrm>
                  <a:custGeom>
                    <a:avLst/>
                    <a:gdLst>
                      <a:gd name="T0" fmla="*/ 0 w 2736"/>
                      <a:gd name="T1" fmla="*/ 504 h 504"/>
                      <a:gd name="T2" fmla="*/ 864 w 2736"/>
                      <a:gd name="T3" fmla="*/ 168 h 504"/>
                      <a:gd name="T4" fmla="*/ 1776 w 2736"/>
                      <a:gd name="T5" fmla="*/ 24 h 504"/>
                      <a:gd name="T6" fmla="*/ 2736 w 2736"/>
                      <a:gd name="T7" fmla="*/ 24 h 504"/>
                      <a:gd name="T8" fmla="*/ 2720 w 2736"/>
                      <a:gd name="T9" fmla="*/ 103 h 504"/>
                      <a:gd name="T10" fmla="*/ 1764 w 2736"/>
                      <a:gd name="T11" fmla="*/ 103 h 504"/>
                      <a:gd name="T12" fmla="*/ 654 w 2736"/>
                      <a:gd name="T13" fmla="*/ 292 h 504"/>
                      <a:gd name="T14" fmla="*/ 0 w 2736"/>
                      <a:gd name="T15" fmla="*/ 504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736"/>
                      <a:gd name="T25" fmla="*/ 0 h 504"/>
                      <a:gd name="T26" fmla="*/ 2736 w 2736"/>
                      <a:gd name="T27" fmla="*/ 504 h 504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99CC00"/>
                      </a:gs>
                      <a:gs pos="100000">
                        <a:srgbClr val="333399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kern="0">
                      <a:solidFill>
                        <a:sysClr val="windowText" lastClr="000000"/>
                      </a:solidFill>
                    </a:endParaRPr>
                  </a:p>
                </p:txBody>
              </p:sp>
              <p:sp>
                <p:nvSpPr>
                  <p:cNvPr id="281" name="Freeform 346"/>
                  <p:cNvSpPr>
                    <a:spLocks/>
                  </p:cNvSpPr>
                  <p:nvPr/>
                </p:nvSpPr>
                <p:spPr bwMode="hidden">
                  <a:xfrm rot="18888116" flipH="1">
                    <a:off x="419" y="3272"/>
                    <a:ext cx="925" cy="490"/>
                  </a:xfrm>
                  <a:custGeom>
                    <a:avLst/>
                    <a:gdLst>
                      <a:gd name="T0" fmla="*/ 5 w 1769"/>
                      <a:gd name="T1" fmla="*/ 8 h 791"/>
                      <a:gd name="T2" fmla="*/ 485 w 1769"/>
                      <a:gd name="T3" fmla="*/ 56 h 791"/>
                      <a:gd name="T4" fmla="*/ 1157 w 1769"/>
                      <a:gd name="T5" fmla="*/ 200 h 791"/>
                      <a:gd name="T6" fmla="*/ 1611 w 1769"/>
                      <a:gd name="T7" fmla="*/ 432 h 791"/>
                      <a:gd name="T8" fmla="*/ 1756 w 1769"/>
                      <a:gd name="T9" fmla="*/ 609 h 791"/>
                      <a:gd name="T10" fmla="*/ 1689 w 1769"/>
                      <a:gd name="T11" fmla="*/ 787 h 791"/>
                      <a:gd name="T12" fmla="*/ 1589 w 1769"/>
                      <a:gd name="T13" fmla="*/ 632 h 791"/>
                      <a:gd name="T14" fmla="*/ 1389 w 1769"/>
                      <a:gd name="T15" fmla="*/ 454 h 791"/>
                      <a:gd name="T16" fmla="*/ 1109 w 1769"/>
                      <a:gd name="T17" fmla="*/ 296 h 791"/>
                      <a:gd name="T18" fmla="*/ 581 w 1769"/>
                      <a:gd name="T19" fmla="*/ 152 h 791"/>
                      <a:gd name="T20" fmla="*/ 0 w 1769"/>
                      <a:gd name="T21" fmla="*/ 76 h 791"/>
                      <a:gd name="T22" fmla="*/ 5 w 1769"/>
                      <a:gd name="T23" fmla="*/ 8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w 1769"/>
                      <a:gd name="T37" fmla="*/ 0 h 791"/>
                      <a:gd name="T38" fmla="*/ 1769 w 1769"/>
                      <a:gd name="T39" fmla="*/ 791 h 791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T36" t="T37" r="T38" b="T39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99CC00"/>
                      </a:gs>
                      <a:gs pos="100000">
                        <a:srgbClr val="FFFFFF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kern="0">
                      <a:solidFill>
                        <a:sysClr val="windowText" lastClr="000000"/>
                      </a:solidFill>
                    </a:endParaRPr>
                  </a:p>
                </p:txBody>
              </p:sp>
            </p:grpSp>
            <p:grpSp>
              <p:nvGrpSpPr>
                <p:cNvPr id="206" name="Group 347"/>
                <p:cNvGrpSpPr>
                  <a:grpSpLocks/>
                </p:cNvGrpSpPr>
                <p:nvPr/>
              </p:nvGrpSpPr>
              <p:grpSpPr bwMode="auto">
                <a:xfrm>
                  <a:off x="3142" y="850"/>
                  <a:ext cx="966" cy="522"/>
                  <a:chOff x="-5" y="2196"/>
                  <a:chExt cx="2463" cy="1332"/>
                </a:xfrm>
              </p:grpSpPr>
              <p:sp>
                <p:nvSpPr>
                  <p:cNvPr id="278" name="Freeform 348"/>
                  <p:cNvSpPr>
                    <a:spLocks/>
                  </p:cNvSpPr>
                  <p:nvPr/>
                </p:nvSpPr>
                <p:spPr bwMode="hidden">
                  <a:xfrm rot="19495919" flipH="1">
                    <a:off x="644" y="2196"/>
                    <a:ext cx="1814" cy="347"/>
                  </a:xfrm>
                  <a:custGeom>
                    <a:avLst/>
                    <a:gdLst>
                      <a:gd name="T0" fmla="*/ 0 w 2736"/>
                      <a:gd name="T1" fmla="*/ 504 h 504"/>
                      <a:gd name="T2" fmla="*/ 864 w 2736"/>
                      <a:gd name="T3" fmla="*/ 168 h 504"/>
                      <a:gd name="T4" fmla="*/ 1776 w 2736"/>
                      <a:gd name="T5" fmla="*/ 24 h 504"/>
                      <a:gd name="T6" fmla="*/ 2736 w 2736"/>
                      <a:gd name="T7" fmla="*/ 24 h 504"/>
                      <a:gd name="T8" fmla="*/ 2720 w 2736"/>
                      <a:gd name="T9" fmla="*/ 103 h 504"/>
                      <a:gd name="T10" fmla="*/ 1764 w 2736"/>
                      <a:gd name="T11" fmla="*/ 103 h 504"/>
                      <a:gd name="T12" fmla="*/ 654 w 2736"/>
                      <a:gd name="T13" fmla="*/ 292 h 504"/>
                      <a:gd name="T14" fmla="*/ 0 w 2736"/>
                      <a:gd name="T15" fmla="*/ 504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736"/>
                      <a:gd name="T25" fmla="*/ 0 h 504"/>
                      <a:gd name="T26" fmla="*/ 2736 w 2736"/>
                      <a:gd name="T27" fmla="*/ 504 h 504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99CC00"/>
                      </a:gs>
                      <a:gs pos="100000">
                        <a:srgbClr val="333399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kern="0">
                      <a:solidFill>
                        <a:sysClr val="windowText" lastClr="000000"/>
                      </a:solidFill>
                    </a:endParaRPr>
                  </a:p>
                </p:txBody>
              </p:sp>
              <p:sp>
                <p:nvSpPr>
                  <p:cNvPr id="279" name="Freeform 349"/>
                  <p:cNvSpPr>
                    <a:spLocks/>
                  </p:cNvSpPr>
                  <p:nvPr/>
                </p:nvSpPr>
                <p:spPr bwMode="hidden">
                  <a:xfrm rot="19495919" flipH="1">
                    <a:off x="-5" y="2983"/>
                    <a:ext cx="974" cy="545"/>
                  </a:xfrm>
                  <a:custGeom>
                    <a:avLst/>
                    <a:gdLst>
                      <a:gd name="T0" fmla="*/ 5 w 1769"/>
                      <a:gd name="T1" fmla="*/ 8 h 791"/>
                      <a:gd name="T2" fmla="*/ 485 w 1769"/>
                      <a:gd name="T3" fmla="*/ 56 h 791"/>
                      <a:gd name="T4" fmla="*/ 1157 w 1769"/>
                      <a:gd name="T5" fmla="*/ 200 h 791"/>
                      <a:gd name="T6" fmla="*/ 1611 w 1769"/>
                      <a:gd name="T7" fmla="*/ 432 h 791"/>
                      <a:gd name="T8" fmla="*/ 1756 w 1769"/>
                      <a:gd name="T9" fmla="*/ 609 h 791"/>
                      <a:gd name="T10" fmla="*/ 1689 w 1769"/>
                      <a:gd name="T11" fmla="*/ 787 h 791"/>
                      <a:gd name="T12" fmla="*/ 1589 w 1769"/>
                      <a:gd name="T13" fmla="*/ 632 h 791"/>
                      <a:gd name="T14" fmla="*/ 1389 w 1769"/>
                      <a:gd name="T15" fmla="*/ 454 h 791"/>
                      <a:gd name="T16" fmla="*/ 1109 w 1769"/>
                      <a:gd name="T17" fmla="*/ 296 h 791"/>
                      <a:gd name="T18" fmla="*/ 581 w 1769"/>
                      <a:gd name="T19" fmla="*/ 152 h 791"/>
                      <a:gd name="T20" fmla="*/ 0 w 1769"/>
                      <a:gd name="T21" fmla="*/ 76 h 791"/>
                      <a:gd name="T22" fmla="*/ 5 w 1769"/>
                      <a:gd name="T23" fmla="*/ 8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w 1769"/>
                      <a:gd name="T37" fmla="*/ 0 h 791"/>
                      <a:gd name="T38" fmla="*/ 1769 w 1769"/>
                      <a:gd name="T39" fmla="*/ 791 h 791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T36" t="T37" r="T38" b="T39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99CC00"/>
                      </a:gs>
                      <a:gs pos="100000">
                        <a:srgbClr val="FFFFFF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kern="0">
                      <a:solidFill>
                        <a:sysClr val="windowText" lastClr="000000"/>
                      </a:solidFill>
                    </a:endParaRPr>
                  </a:p>
                </p:txBody>
              </p:sp>
            </p:grpSp>
            <p:grpSp>
              <p:nvGrpSpPr>
                <p:cNvPr id="207" name="Group 350"/>
                <p:cNvGrpSpPr>
                  <a:grpSpLocks/>
                </p:cNvGrpSpPr>
                <p:nvPr/>
              </p:nvGrpSpPr>
              <p:grpSpPr bwMode="auto">
                <a:xfrm>
                  <a:off x="3124" y="777"/>
                  <a:ext cx="971" cy="417"/>
                  <a:chOff x="-52" y="2009"/>
                  <a:chExt cx="2477" cy="1064"/>
                </a:xfrm>
              </p:grpSpPr>
              <p:sp>
                <p:nvSpPr>
                  <p:cNvPr id="276" name="Freeform 351"/>
                  <p:cNvSpPr>
                    <a:spLocks/>
                  </p:cNvSpPr>
                  <p:nvPr/>
                </p:nvSpPr>
                <p:spPr bwMode="hidden">
                  <a:xfrm rot="20017085" flipH="1">
                    <a:off x="689" y="2009"/>
                    <a:ext cx="1736" cy="304"/>
                  </a:xfrm>
                  <a:custGeom>
                    <a:avLst/>
                    <a:gdLst>
                      <a:gd name="T0" fmla="*/ 0 w 2736"/>
                      <a:gd name="T1" fmla="*/ 504 h 504"/>
                      <a:gd name="T2" fmla="*/ 864 w 2736"/>
                      <a:gd name="T3" fmla="*/ 168 h 504"/>
                      <a:gd name="T4" fmla="*/ 1776 w 2736"/>
                      <a:gd name="T5" fmla="*/ 24 h 504"/>
                      <a:gd name="T6" fmla="*/ 2736 w 2736"/>
                      <a:gd name="T7" fmla="*/ 24 h 504"/>
                      <a:gd name="T8" fmla="*/ 2720 w 2736"/>
                      <a:gd name="T9" fmla="*/ 103 h 504"/>
                      <a:gd name="T10" fmla="*/ 1764 w 2736"/>
                      <a:gd name="T11" fmla="*/ 103 h 504"/>
                      <a:gd name="T12" fmla="*/ 654 w 2736"/>
                      <a:gd name="T13" fmla="*/ 292 h 504"/>
                      <a:gd name="T14" fmla="*/ 0 w 2736"/>
                      <a:gd name="T15" fmla="*/ 504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736"/>
                      <a:gd name="T25" fmla="*/ 0 h 504"/>
                      <a:gd name="T26" fmla="*/ 2736 w 2736"/>
                      <a:gd name="T27" fmla="*/ 504 h 504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99CC00"/>
                      </a:gs>
                      <a:gs pos="100000">
                        <a:srgbClr val="333399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kern="0">
                      <a:solidFill>
                        <a:sysClr val="windowText" lastClr="000000"/>
                      </a:solidFill>
                    </a:endParaRPr>
                  </a:p>
                </p:txBody>
              </p:sp>
              <p:sp>
                <p:nvSpPr>
                  <p:cNvPr id="277" name="Freeform 352"/>
                  <p:cNvSpPr>
                    <a:spLocks/>
                  </p:cNvSpPr>
                  <p:nvPr/>
                </p:nvSpPr>
                <p:spPr bwMode="hidden">
                  <a:xfrm rot="20017085" flipH="1">
                    <a:off x="-52" y="2597"/>
                    <a:ext cx="932" cy="476"/>
                  </a:xfrm>
                  <a:custGeom>
                    <a:avLst/>
                    <a:gdLst>
                      <a:gd name="T0" fmla="*/ 5 w 1769"/>
                      <a:gd name="T1" fmla="*/ 8 h 791"/>
                      <a:gd name="T2" fmla="*/ 485 w 1769"/>
                      <a:gd name="T3" fmla="*/ 56 h 791"/>
                      <a:gd name="T4" fmla="*/ 1157 w 1769"/>
                      <a:gd name="T5" fmla="*/ 200 h 791"/>
                      <a:gd name="T6" fmla="*/ 1611 w 1769"/>
                      <a:gd name="T7" fmla="*/ 432 h 791"/>
                      <a:gd name="T8" fmla="*/ 1756 w 1769"/>
                      <a:gd name="T9" fmla="*/ 609 h 791"/>
                      <a:gd name="T10" fmla="*/ 1689 w 1769"/>
                      <a:gd name="T11" fmla="*/ 787 h 791"/>
                      <a:gd name="T12" fmla="*/ 1589 w 1769"/>
                      <a:gd name="T13" fmla="*/ 632 h 791"/>
                      <a:gd name="T14" fmla="*/ 1389 w 1769"/>
                      <a:gd name="T15" fmla="*/ 454 h 791"/>
                      <a:gd name="T16" fmla="*/ 1109 w 1769"/>
                      <a:gd name="T17" fmla="*/ 296 h 791"/>
                      <a:gd name="T18" fmla="*/ 581 w 1769"/>
                      <a:gd name="T19" fmla="*/ 152 h 791"/>
                      <a:gd name="T20" fmla="*/ 0 w 1769"/>
                      <a:gd name="T21" fmla="*/ 76 h 791"/>
                      <a:gd name="T22" fmla="*/ 5 w 1769"/>
                      <a:gd name="T23" fmla="*/ 8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w 1769"/>
                      <a:gd name="T37" fmla="*/ 0 h 791"/>
                      <a:gd name="T38" fmla="*/ 1769 w 1769"/>
                      <a:gd name="T39" fmla="*/ 791 h 791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T36" t="T37" r="T38" b="T39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FFFFFF"/>
                      </a:gs>
                      <a:gs pos="100000">
                        <a:srgbClr val="99CC00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kern="0">
                      <a:solidFill>
                        <a:sysClr val="windowText" lastClr="000000"/>
                      </a:solidFill>
                    </a:endParaRPr>
                  </a:p>
                </p:txBody>
              </p:sp>
            </p:grpSp>
            <p:grpSp>
              <p:nvGrpSpPr>
                <p:cNvPr id="208" name="Group 353"/>
                <p:cNvGrpSpPr>
                  <a:grpSpLocks/>
                </p:cNvGrpSpPr>
                <p:nvPr/>
              </p:nvGrpSpPr>
              <p:grpSpPr bwMode="auto">
                <a:xfrm>
                  <a:off x="3115" y="700"/>
                  <a:ext cx="969" cy="363"/>
                  <a:chOff x="-74" y="1813"/>
                  <a:chExt cx="2472" cy="927"/>
                </a:xfrm>
              </p:grpSpPr>
              <p:sp>
                <p:nvSpPr>
                  <p:cNvPr id="274" name="Freeform 354"/>
                  <p:cNvSpPr>
                    <a:spLocks/>
                  </p:cNvSpPr>
                  <p:nvPr/>
                </p:nvSpPr>
                <p:spPr bwMode="hidden">
                  <a:xfrm rot="20519637" flipH="1">
                    <a:off x="721" y="1813"/>
                    <a:ext cx="1677" cy="335"/>
                  </a:xfrm>
                  <a:custGeom>
                    <a:avLst/>
                    <a:gdLst>
                      <a:gd name="T0" fmla="*/ 0 w 2736"/>
                      <a:gd name="T1" fmla="*/ 504 h 504"/>
                      <a:gd name="T2" fmla="*/ 864 w 2736"/>
                      <a:gd name="T3" fmla="*/ 168 h 504"/>
                      <a:gd name="T4" fmla="*/ 1776 w 2736"/>
                      <a:gd name="T5" fmla="*/ 24 h 504"/>
                      <a:gd name="T6" fmla="*/ 2736 w 2736"/>
                      <a:gd name="T7" fmla="*/ 24 h 504"/>
                      <a:gd name="T8" fmla="*/ 2720 w 2736"/>
                      <a:gd name="T9" fmla="*/ 103 h 504"/>
                      <a:gd name="T10" fmla="*/ 1764 w 2736"/>
                      <a:gd name="T11" fmla="*/ 103 h 504"/>
                      <a:gd name="T12" fmla="*/ 654 w 2736"/>
                      <a:gd name="T13" fmla="*/ 292 h 504"/>
                      <a:gd name="T14" fmla="*/ 0 w 2736"/>
                      <a:gd name="T15" fmla="*/ 504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736"/>
                      <a:gd name="T25" fmla="*/ 0 h 504"/>
                      <a:gd name="T26" fmla="*/ 2736 w 2736"/>
                      <a:gd name="T27" fmla="*/ 504 h 504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99CC00"/>
                      </a:gs>
                      <a:gs pos="100000">
                        <a:srgbClr val="333399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kern="0">
                      <a:solidFill>
                        <a:sysClr val="windowText" lastClr="000000"/>
                      </a:solidFill>
                    </a:endParaRPr>
                  </a:p>
                </p:txBody>
              </p:sp>
              <p:sp>
                <p:nvSpPr>
                  <p:cNvPr id="275" name="Freeform 355"/>
                  <p:cNvSpPr>
                    <a:spLocks/>
                  </p:cNvSpPr>
                  <p:nvPr/>
                </p:nvSpPr>
                <p:spPr bwMode="hidden">
                  <a:xfrm rot="20519637" flipH="1">
                    <a:off x="-74" y="2214"/>
                    <a:ext cx="901" cy="526"/>
                  </a:xfrm>
                  <a:custGeom>
                    <a:avLst/>
                    <a:gdLst>
                      <a:gd name="T0" fmla="*/ 5 w 1769"/>
                      <a:gd name="T1" fmla="*/ 8 h 791"/>
                      <a:gd name="T2" fmla="*/ 485 w 1769"/>
                      <a:gd name="T3" fmla="*/ 56 h 791"/>
                      <a:gd name="T4" fmla="*/ 1157 w 1769"/>
                      <a:gd name="T5" fmla="*/ 200 h 791"/>
                      <a:gd name="T6" fmla="*/ 1611 w 1769"/>
                      <a:gd name="T7" fmla="*/ 432 h 791"/>
                      <a:gd name="T8" fmla="*/ 1756 w 1769"/>
                      <a:gd name="T9" fmla="*/ 609 h 791"/>
                      <a:gd name="T10" fmla="*/ 1689 w 1769"/>
                      <a:gd name="T11" fmla="*/ 787 h 791"/>
                      <a:gd name="T12" fmla="*/ 1589 w 1769"/>
                      <a:gd name="T13" fmla="*/ 632 h 791"/>
                      <a:gd name="T14" fmla="*/ 1389 w 1769"/>
                      <a:gd name="T15" fmla="*/ 454 h 791"/>
                      <a:gd name="T16" fmla="*/ 1109 w 1769"/>
                      <a:gd name="T17" fmla="*/ 296 h 791"/>
                      <a:gd name="T18" fmla="*/ 581 w 1769"/>
                      <a:gd name="T19" fmla="*/ 152 h 791"/>
                      <a:gd name="T20" fmla="*/ 0 w 1769"/>
                      <a:gd name="T21" fmla="*/ 76 h 791"/>
                      <a:gd name="T22" fmla="*/ 5 w 1769"/>
                      <a:gd name="T23" fmla="*/ 8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w 1769"/>
                      <a:gd name="T37" fmla="*/ 0 h 791"/>
                      <a:gd name="T38" fmla="*/ 1769 w 1769"/>
                      <a:gd name="T39" fmla="*/ 791 h 791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T36" t="T37" r="T38" b="T39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FFFFFF"/>
                      </a:gs>
                      <a:gs pos="100000">
                        <a:srgbClr val="99CC00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kern="0">
                      <a:solidFill>
                        <a:sysClr val="windowText" lastClr="000000"/>
                      </a:solidFill>
                    </a:endParaRPr>
                  </a:p>
                </p:txBody>
              </p:sp>
            </p:grpSp>
            <p:grpSp>
              <p:nvGrpSpPr>
                <p:cNvPr id="209" name="Group 356"/>
                <p:cNvGrpSpPr>
                  <a:grpSpLocks/>
                </p:cNvGrpSpPr>
                <p:nvPr/>
              </p:nvGrpSpPr>
              <p:grpSpPr bwMode="auto">
                <a:xfrm>
                  <a:off x="3153" y="613"/>
                  <a:ext cx="918" cy="257"/>
                  <a:chOff x="22" y="1591"/>
                  <a:chExt cx="2342" cy="657"/>
                </a:xfrm>
              </p:grpSpPr>
              <p:sp>
                <p:nvSpPr>
                  <p:cNvPr id="272" name="Freeform 357"/>
                  <p:cNvSpPr>
                    <a:spLocks/>
                  </p:cNvSpPr>
                  <p:nvPr/>
                </p:nvSpPr>
                <p:spPr bwMode="hidden">
                  <a:xfrm rot="21136207" flipH="1">
                    <a:off x="819" y="1591"/>
                    <a:ext cx="1545" cy="312"/>
                  </a:xfrm>
                  <a:custGeom>
                    <a:avLst/>
                    <a:gdLst>
                      <a:gd name="T0" fmla="*/ 0 w 2736"/>
                      <a:gd name="T1" fmla="*/ 504 h 504"/>
                      <a:gd name="T2" fmla="*/ 864 w 2736"/>
                      <a:gd name="T3" fmla="*/ 168 h 504"/>
                      <a:gd name="T4" fmla="*/ 1776 w 2736"/>
                      <a:gd name="T5" fmla="*/ 24 h 504"/>
                      <a:gd name="T6" fmla="*/ 2736 w 2736"/>
                      <a:gd name="T7" fmla="*/ 24 h 504"/>
                      <a:gd name="T8" fmla="*/ 2720 w 2736"/>
                      <a:gd name="T9" fmla="*/ 103 h 504"/>
                      <a:gd name="T10" fmla="*/ 1764 w 2736"/>
                      <a:gd name="T11" fmla="*/ 103 h 504"/>
                      <a:gd name="T12" fmla="*/ 654 w 2736"/>
                      <a:gd name="T13" fmla="*/ 292 h 504"/>
                      <a:gd name="T14" fmla="*/ 0 w 2736"/>
                      <a:gd name="T15" fmla="*/ 504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736"/>
                      <a:gd name="T25" fmla="*/ 0 h 504"/>
                      <a:gd name="T26" fmla="*/ 2736 w 2736"/>
                      <a:gd name="T27" fmla="*/ 504 h 504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99CC00"/>
                      </a:gs>
                      <a:gs pos="100000">
                        <a:srgbClr val="333399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kern="0">
                      <a:solidFill>
                        <a:sysClr val="windowText" lastClr="000000"/>
                      </a:solidFill>
                    </a:endParaRPr>
                  </a:p>
                </p:txBody>
              </p:sp>
              <p:sp>
                <p:nvSpPr>
                  <p:cNvPr id="273" name="Freeform 358"/>
                  <p:cNvSpPr>
                    <a:spLocks/>
                  </p:cNvSpPr>
                  <p:nvPr/>
                </p:nvSpPr>
                <p:spPr bwMode="hidden">
                  <a:xfrm rot="21136207" flipH="1">
                    <a:off x="22" y="1759"/>
                    <a:ext cx="830" cy="489"/>
                  </a:xfrm>
                  <a:custGeom>
                    <a:avLst/>
                    <a:gdLst>
                      <a:gd name="T0" fmla="*/ 5 w 1769"/>
                      <a:gd name="T1" fmla="*/ 8 h 791"/>
                      <a:gd name="T2" fmla="*/ 485 w 1769"/>
                      <a:gd name="T3" fmla="*/ 56 h 791"/>
                      <a:gd name="T4" fmla="*/ 1157 w 1769"/>
                      <a:gd name="T5" fmla="*/ 200 h 791"/>
                      <a:gd name="T6" fmla="*/ 1611 w 1769"/>
                      <a:gd name="T7" fmla="*/ 432 h 791"/>
                      <a:gd name="T8" fmla="*/ 1756 w 1769"/>
                      <a:gd name="T9" fmla="*/ 609 h 791"/>
                      <a:gd name="T10" fmla="*/ 1689 w 1769"/>
                      <a:gd name="T11" fmla="*/ 787 h 791"/>
                      <a:gd name="T12" fmla="*/ 1589 w 1769"/>
                      <a:gd name="T13" fmla="*/ 632 h 791"/>
                      <a:gd name="T14" fmla="*/ 1389 w 1769"/>
                      <a:gd name="T15" fmla="*/ 454 h 791"/>
                      <a:gd name="T16" fmla="*/ 1109 w 1769"/>
                      <a:gd name="T17" fmla="*/ 296 h 791"/>
                      <a:gd name="T18" fmla="*/ 581 w 1769"/>
                      <a:gd name="T19" fmla="*/ 152 h 791"/>
                      <a:gd name="T20" fmla="*/ 0 w 1769"/>
                      <a:gd name="T21" fmla="*/ 76 h 791"/>
                      <a:gd name="T22" fmla="*/ 5 w 1769"/>
                      <a:gd name="T23" fmla="*/ 8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w 1769"/>
                      <a:gd name="T37" fmla="*/ 0 h 791"/>
                      <a:gd name="T38" fmla="*/ 1769 w 1769"/>
                      <a:gd name="T39" fmla="*/ 791 h 791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T36" t="T37" r="T38" b="T39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FFFFFF"/>
                      </a:gs>
                      <a:gs pos="100000">
                        <a:srgbClr val="99CC00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kern="0">
                      <a:solidFill>
                        <a:sysClr val="windowText" lastClr="000000"/>
                      </a:solidFill>
                    </a:endParaRPr>
                  </a:p>
                </p:txBody>
              </p:sp>
            </p:grpSp>
            <p:grpSp>
              <p:nvGrpSpPr>
                <p:cNvPr id="210" name="Group 359"/>
                <p:cNvGrpSpPr>
                  <a:grpSpLocks/>
                </p:cNvGrpSpPr>
                <p:nvPr/>
              </p:nvGrpSpPr>
              <p:grpSpPr bwMode="auto">
                <a:xfrm>
                  <a:off x="3218" y="556"/>
                  <a:ext cx="843" cy="134"/>
                  <a:chOff x="189" y="1446"/>
                  <a:chExt cx="2150" cy="343"/>
                </a:xfrm>
              </p:grpSpPr>
              <p:sp>
                <p:nvSpPr>
                  <p:cNvPr id="270" name="Freeform 360"/>
                  <p:cNvSpPr>
                    <a:spLocks/>
                  </p:cNvSpPr>
                  <p:nvPr/>
                </p:nvSpPr>
                <p:spPr bwMode="hidden">
                  <a:xfrm rot="84182" flipH="1">
                    <a:off x="935" y="1466"/>
                    <a:ext cx="1404" cy="219"/>
                  </a:xfrm>
                  <a:custGeom>
                    <a:avLst/>
                    <a:gdLst>
                      <a:gd name="T0" fmla="*/ 0 w 2736"/>
                      <a:gd name="T1" fmla="*/ 504 h 504"/>
                      <a:gd name="T2" fmla="*/ 864 w 2736"/>
                      <a:gd name="T3" fmla="*/ 168 h 504"/>
                      <a:gd name="T4" fmla="*/ 1776 w 2736"/>
                      <a:gd name="T5" fmla="*/ 24 h 504"/>
                      <a:gd name="T6" fmla="*/ 2736 w 2736"/>
                      <a:gd name="T7" fmla="*/ 24 h 504"/>
                      <a:gd name="T8" fmla="*/ 2720 w 2736"/>
                      <a:gd name="T9" fmla="*/ 103 h 504"/>
                      <a:gd name="T10" fmla="*/ 1764 w 2736"/>
                      <a:gd name="T11" fmla="*/ 103 h 504"/>
                      <a:gd name="T12" fmla="*/ 654 w 2736"/>
                      <a:gd name="T13" fmla="*/ 292 h 504"/>
                      <a:gd name="T14" fmla="*/ 0 w 2736"/>
                      <a:gd name="T15" fmla="*/ 504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736"/>
                      <a:gd name="T25" fmla="*/ 0 h 504"/>
                      <a:gd name="T26" fmla="*/ 2736 w 2736"/>
                      <a:gd name="T27" fmla="*/ 504 h 504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99CC00"/>
                      </a:gs>
                      <a:gs pos="100000">
                        <a:srgbClr val="333399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kern="0">
                      <a:solidFill>
                        <a:sysClr val="windowText" lastClr="000000"/>
                      </a:solidFill>
                    </a:endParaRPr>
                  </a:p>
                </p:txBody>
              </p:sp>
              <p:sp>
                <p:nvSpPr>
                  <p:cNvPr id="271" name="Freeform 361"/>
                  <p:cNvSpPr>
                    <a:spLocks/>
                  </p:cNvSpPr>
                  <p:nvPr/>
                </p:nvSpPr>
                <p:spPr bwMode="hidden">
                  <a:xfrm rot="84182" flipH="1">
                    <a:off x="189" y="1446"/>
                    <a:ext cx="754" cy="343"/>
                  </a:xfrm>
                  <a:custGeom>
                    <a:avLst/>
                    <a:gdLst>
                      <a:gd name="T0" fmla="*/ 5 w 1769"/>
                      <a:gd name="T1" fmla="*/ 8 h 791"/>
                      <a:gd name="T2" fmla="*/ 485 w 1769"/>
                      <a:gd name="T3" fmla="*/ 56 h 791"/>
                      <a:gd name="T4" fmla="*/ 1157 w 1769"/>
                      <a:gd name="T5" fmla="*/ 200 h 791"/>
                      <a:gd name="T6" fmla="*/ 1611 w 1769"/>
                      <a:gd name="T7" fmla="*/ 432 h 791"/>
                      <a:gd name="T8" fmla="*/ 1756 w 1769"/>
                      <a:gd name="T9" fmla="*/ 609 h 791"/>
                      <a:gd name="T10" fmla="*/ 1689 w 1769"/>
                      <a:gd name="T11" fmla="*/ 787 h 791"/>
                      <a:gd name="T12" fmla="*/ 1589 w 1769"/>
                      <a:gd name="T13" fmla="*/ 632 h 791"/>
                      <a:gd name="T14" fmla="*/ 1389 w 1769"/>
                      <a:gd name="T15" fmla="*/ 454 h 791"/>
                      <a:gd name="T16" fmla="*/ 1109 w 1769"/>
                      <a:gd name="T17" fmla="*/ 296 h 791"/>
                      <a:gd name="T18" fmla="*/ 581 w 1769"/>
                      <a:gd name="T19" fmla="*/ 152 h 791"/>
                      <a:gd name="T20" fmla="*/ 0 w 1769"/>
                      <a:gd name="T21" fmla="*/ 76 h 791"/>
                      <a:gd name="T22" fmla="*/ 5 w 1769"/>
                      <a:gd name="T23" fmla="*/ 8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w 1769"/>
                      <a:gd name="T37" fmla="*/ 0 h 791"/>
                      <a:gd name="T38" fmla="*/ 1769 w 1769"/>
                      <a:gd name="T39" fmla="*/ 791 h 791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T36" t="T37" r="T38" b="T39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FFFFFF"/>
                      </a:gs>
                      <a:gs pos="100000">
                        <a:srgbClr val="99CC00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kern="0">
                      <a:solidFill>
                        <a:sysClr val="windowText" lastClr="000000"/>
                      </a:solidFill>
                    </a:endParaRPr>
                  </a:p>
                </p:txBody>
              </p:sp>
            </p:grpSp>
            <p:grpSp>
              <p:nvGrpSpPr>
                <p:cNvPr id="211" name="Group 362"/>
                <p:cNvGrpSpPr>
                  <a:grpSpLocks/>
                </p:cNvGrpSpPr>
                <p:nvPr/>
              </p:nvGrpSpPr>
              <p:grpSpPr bwMode="auto">
                <a:xfrm>
                  <a:off x="3342" y="418"/>
                  <a:ext cx="737" cy="167"/>
                  <a:chOff x="505" y="1094"/>
                  <a:chExt cx="1879" cy="427"/>
                </a:xfrm>
              </p:grpSpPr>
              <p:sp>
                <p:nvSpPr>
                  <p:cNvPr id="268" name="Freeform 363"/>
                  <p:cNvSpPr>
                    <a:spLocks/>
                  </p:cNvSpPr>
                  <p:nvPr/>
                </p:nvSpPr>
                <p:spPr bwMode="hidden">
                  <a:xfrm rot="802576" flipH="1">
                    <a:off x="1151" y="1306"/>
                    <a:ext cx="1233" cy="215"/>
                  </a:xfrm>
                  <a:custGeom>
                    <a:avLst/>
                    <a:gdLst>
                      <a:gd name="T0" fmla="*/ 0 w 2736"/>
                      <a:gd name="T1" fmla="*/ 504 h 504"/>
                      <a:gd name="T2" fmla="*/ 864 w 2736"/>
                      <a:gd name="T3" fmla="*/ 168 h 504"/>
                      <a:gd name="T4" fmla="*/ 1776 w 2736"/>
                      <a:gd name="T5" fmla="*/ 24 h 504"/>
                      <a:gd name="T6" fmla="*/ 2736 w 2736"/>
                      <a:gd name="T7" fmla="*/ 24 h 504"/>
                      <a:gd name="T8" fmla="*/ 2720 w 2736"/>
                      <a:gd name="T9" fmla="*/ 103 h 504"/>
                      <a:gd name="T10" fmla="*/ 1764 w 2736"/>
                      <a:gd name="T11" fmla="*/ 103 h 504"/>
                      <a:gd name="T12" fmla="*/ 654 w 2736"/>
                      <a:gd name="T13" fmla="*/ 292 h 504"/>
                      <a:gd name="T14" fmla="*/ 0 w 2736"/>
                      <a:gd name="T15" fmla="*/ 504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736"/>
                      <a:gd name="T25" fmla="*/ 0 h 504"/>
                      <a:gd name="T26" fmla="*/ 2736 w 2736"/>
                      <a:gd name="T27" fmla="*/ 504 h 504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99CC00"/>
                      </a:gs>
                      <a:gs pos="100000">
                        <a:srgbClr val="333399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kern="0">
                      <a:solidFill>
                        <a:sysClr val="windowText" lastClr="000000"/>
                      </a:solidFill>
                    </a:endParaRPr>
                  </a:p>
                </p:txBody>
              </p:sp>
              <p:sp>
                <p:nvSpPr>
                  <p:cNvPr id="269" name="Freeform 364"/>
                  <p:cNvSpPr>
                    <a:spLocks/>
                  </p:cNvSpPr>
                  <p:nvPr/>
                </p:nvSpPr>
                <p:spPr bwMode="hidden">
                  <a:xfrm rot="802576" flipH="1">
                    <a:off x="505" y="1094"/>
                    <a:ext cx="662" cy="338"/>
                  </a:xfrm>
                  <a:custGeom>
                    <a:avLst/>
                    <a:gdLst>
                      <a:gd name="T0" fmla="*/ 5 w 1769"/>
                      <a:gd name="T1" fmla="*/ 8 h 791"/>
                      <a:gd name="T2" fmla="*/ 485 w 1769"/>
                      <a:gd name="T3" fmla="*/ 56 h 791"/>
                      <a:gd name="T4" fmla="*/ 1157 w 1769"/>
                      <a:gd name="T5" fmla="*/ 200 h 791"/>
                      <a:gd name="T6" fmla="*/ 1611 w 1769"/>
                      <a:gd name="T7" fmla="*/ 432 h 791"/>
                      <a:gd name="T8" fmla="*/ 1756 w 1769"/>
                      <a:gd name="T9" fmla="*/ 609 h 791"/>
                      <a:gd name="T10" fmla="*/ 1689 w 1769"/>
                      <a:gd name="T11" fmla="*/ 787 h 791"/>
                      <a:gd name="T12" fmla="*/ 1589 w 1769"/>
                      <a:gd name="T13" fmla="*/ 632 h 791"/>
                      <a:gd name="T14" fmla="*/ 1389 w 1769"/>
                      <a:gd name="T15" fmla="*/ 454 h 791"/>
                      <a:gd name="T16" fmla="*/ 1109 w 1769"/>
                      <a:gd name="T17" fmla="*/ 296 h 791"/>
                      <a:gd name="T18" fmla="*/ 581 w 1769"/>
                      <a:gd name="T19" fmla="*/ 152 h 791"/>
                      <a:gd name="T20" fmla="*/ 0 w 1769"/>
                      <a:gd name="T21" fmla="*/ 76 h 791"/>
                      <a:gd name="T22" fmla="*/ 5 w 1769"/>
                      <a:gd name="T23" fmla="*/ 8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w 1769"/>
                      <a:gd name="T37" fmla="*/ 0 h 791"/>
                      <a:gd name="T38" fmla="*/ 1769 w 1769"/>
                      <a:gd name="T39" fmla="*/ 791 h 791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T36" t="T37" r="T38" b="T39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FFFFFF"/>
                      </a:gs>
                      <a:gs pos="100000">
                        <a:srgbClr val="99CC00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kern="0">
                      <a:solidFill>
                        <a:sysClr val="windowText" lastClr="000000"/>
                      </a:solidFill>
                    </a:endParaRPr>
                  </a:p>
                </p:txBody>
              </p:sp>
            </p:grpSp>
            <p:grpSp>
              <p:nvGrpSpPr>
                <p:cNvPr id="212" name="Group 365"/>
                <p:cNvGrpSpPr>
                  <a:grpSpLocks/>
                </p:cNvGrpSpPr>
                <p:nvPr/>
              </p:nvGrpSpPr>
              <p:grpSpPr bwMode="auto">
                <a:xfrm>
                  <a:off x="3386" y="341"/>
                  <a:ext cx="725" cy="218"/>
                  <a:chOff x="616" y="899"/>
                  <a:chExt cx="1850" cy="554"/>
                </a:xfrm>
              </p:grpSpPr>
              <p:sp>
                <p:nvSpPr>
                  <p:cNvPr id="266" name="Freeform 366"/>
                  <p:cNvSpPr>
                    <a:spLocks/>
                  </p:cNvSpPr>
                  <p:nvPr/>
                </p:nvSpPr>
                <p:spPr bwMode="hidden">
                  <a:xfrm rot="1277471" flipH="1">
                    <a:off x="1233" y="1238"/>
                    <a:ext cx="1233" cy="215"/>
                  </a:xfrm>
                  <a:custGeom>
                    <a:avLst/>
                    <a:gdLst>
                      <a:gd name="T0" fmla="*/ 0 w 2736"/>
                      <a:gd name="T1" fmla="*/ 504 h 504"/>
                      <a:gd name="T2" fmla="*/ 864 w 2736"/>
                      <a:gd name="T3" fmla="*/ 168 h 504"/>
                      <a:gd name="T4" fmla="*/ 1776 w 2736"/>
                      <a:gd name="T5" fmla="*/ 24 h 504"/>
                      <a:gd name="T6" fmla="*/ 2736 w 2736"/>
                      <a:gd name="T7" fmla="*/ 24 h 504"/>
                      <a:gd name="T8" fmla="*/ 2720 w 2736"/>
                      <a:gd name="T9" fmla="*/ 103 h 504"/>
                      <a:gd name="T10" fmla="*/ 1764 w 2736"/>
                      <a:gd name="T11" fmla="*/ 103 h 504"/>
                      <a:gd name="T12" fmla="*/ 654 w 2736"/>
                      <a:gd name="T13" fmla="*/ 292 h 504"/>
                      <a:gd name="T14" fmla="*/ 0 w 2736"/>
                      <a:gd name="T15" fmla="*/ 504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736"/>
                      <a:gd name="T25" fmla="*/ 0 h 504"/>
                      <a:gd name="T26" fmla="*/ 2736 w 2736"/>
                      <a:gd name="T27" fmla="*/ 504 h 504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99CC00"/>
                      </a:gs>
                      <a:gs pos="100000">
                        <a:srgbClr val="333399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kern="0">
                      <a:solidFill>
                        <a:sysClr val="windowText" lastClr="000000"/>
                      </a:solidFill>
                    </a:endParaRPr>
                  </a:p>
                </p:txBody>
              </p:sp>
              <p:sp>
                <p:nvSpPr>
                  <p:cNvPr id="267" name="Freeform 367"/>
                  <p:cNvSpPr>
                    <a:spLocks/>
                  </p:cNvSpPr>
                  <p:nvPr/>
                </p:nvSpPr>
                <p:spPr bwMode="hidden">
                  <a:xfrm rot="1277471" flipH="1">
                    <a:off x="616" y="899"/>
                    <a:ext cx="662" cy="338"/>
                  </a:xfrm>
                  <a:custGeom>
                    <a:avLst/>
                    <a:gdLst>
                      <a:gd name="T0" fmla="*/ 5 w 1769"/>
                      <a:gd name="T1" fmla="*/ 8 h 791"/>
                      <a:gd name="T2" fmla="*/ 485 w 1769"/>
                      <a:gd name="T3" fmla="*/ 56 h 791"/>
                      <a:gd name="T4" fmla="*/ 1157 w 1769"/>
                      <a:gd name="T5" fmla="*/ 200 h 791"/>
                      <a:gd name="T6" fmla="*/ 1611 w 1769"/>
                      <a:gd name="T7" fmla="*/ 432 h 791"/>
                      <a:gd name="T8" fmla="*/ 1756 w 1769"/>
                      <a:gd name="T9" fmla="*/ 609 h 791"/>
                      <a:gd name="T10" fmla="*/ 1689 w 1769"/>
                      <a:gd name="T11" fmla="*/ 787 h 791"/>
                      <a:gd name="T12" fmla="*/ 1589 w 1769"/>
                      <a:gd name="T13" fmla="*/ 632 h 791"/>
                      <a:gd name="T14" fmla="*/ 1389 w 1769"/>
                      <a:gd name="T15" fmla="*/ 454 h 791"/>
                      <a:gd name="T16" fmla="*/ 1109 w 1769"/>
                      <a:gd name="T17" fmla="*/ 296 h 791"/>
                      <a:gd name="T18" fmla="*/ 581 w 1769"/>
                      <a:gd name="T19" fmla="*/ 152 h 791"/>
                      <a:gd name="T20" fmla="*/ 0 w 1769"/>
                      <a:gd name="T21" fmla="*/ 76 h 791"/>
                      <a:gd name="T22" fmla="*/ 5 w 1769"/>
                      <a:gd name="T23" fmla="*/ 8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w 1769"/>
                      <a:gd name="T37" fmla="*/ 0 h 791"/>
                      <a:gd name="T38" fmla="*/ 1769 w 1769"/>
                      <a:gd name="T39" fmla="*/ 791 h 791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T36" t="T37" r="T38" b="T39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FFFFFF"/>
                      </a:gs>
                      <a:gs pos="100000">
                        <a:srgbClr val="99CC00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kern="0">
                      <a:solidFill>
                        <a:sysClr val="windowText" lastClr="000000"/>
                      </a:solidFill>
                    </a:endParaRPr>
                  </a:p>
                </p:txBody>
              </p:sp>
            </p:grpSp>
            <p:grpSp>
              <p:nvGrpSpPr>
                <p:cNvPr id="213" name="Group 368"/>
                <p:cNvGrpSpPr>
                  <a:grpSpLocks/>
                </p:cNvGrpSpPr>
                <p:nvPr/>
              </p:nvGrpSpPr>
              <p:grpSpPr bwMode="auto">
                <a:xfrm>
                  <a:off x="3472" y="231"/>
                  <a:ext cx="693" cy="291"/>
                  <a:chOff x="3472" y="231"/>
                  <a:chExt cx="693" cy="291"/>
                </a:xfrm>
              </p:grpSpPr>
              <p:sp>
                <p:nvSpPr>
                  <p:cNvPr id="264" name="Freeform 369"/>
                  <p:cNvSpPr>
                    <a:spLocks/>
                  </p:cNvSpPr>
                  <p:nvPr/>
                </p:nvSpPr>
                <p:spPr bwMode="hidden">
                  <a:xfrm rot="2028410" flipH="1">
                    <a:off x="3681" y="438"/>
                    <a:ext cx="484" cy="84"/>
                  </a:xfrm>
                  <a:custGeom>
                    <a:avLst/>
                    <a:gdLst>
                      <a:gd name="T0" fmla="*/ 0 w 2736"/>
                      <a:gd name="T1" fmla="*/ 504 h 504"/>
                      <a:gd name="T2" fmla="*/ 864 w 2736"/>
                      <a:gd name="T3" fmla="*/ 168 h 504"/>
                      <a:gd name="T4" fmla="*/ 1776 w 2736"/>
                      <a:gd name="T5" fmla="*/ 24 h 504"/>
                      <a:gd name="T6" fmla="*/ 2736 w 2736"/>
                      <a:gd name="T7" fmla="*/ 24 h 504"/>
                      <a:gd name="T8" fmla="*/ 2720 w 2736"/>
                      <a:gd name="T9" fmla="*/ 103 h 504"/>
                      <a:gd name="T10" fmla="*/ 1764 w 2736"/>
                      <a:gd name="T11" fmla="*/ 103 h 504"/>
                      <a:gd name="T12" fmla="*/ 654 w 2736"/>
                      <a:gd name="T13" fmla="*/ 292 h 504"/>
                      <a:gd name="T14" fmla="*/ 0 w 2736"/>
                      <a:gd name="T15" fmla="*/ 504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736"/>
                      <a:gd name="T25" fmla="*/ 0 h 504"/>
                      <a:gd name="T26" fmla="*/ 2736 w 2736"/>
                      <a:gd name="T27" fmla="*/ 504 h 504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99CC00"/>
                      </a:gs>
                      <a:gs pos="100000">
                        <a:srgbClr val="333399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kern="0">
                      <a:solidFill>
                        <a:sysClr val="windowText" lastClr="000000"/>
                      </a:solidFill>
                    </a:endParaRPr>
                  </a:p>
                </p:txBody>
              </p:sp>
              <p:sp>
                <p:nvSpPr>
                  <p:cNvPr id="265" name="Freeform 370"/>
                  <p:cNvSpPr>
                    <a:spLocks/>
                  </p:cNvSpPr>
                  <p:nvPr/>
                </p:nvSpPr>
                <p:spPr bwMode="hidden">
                  <a:xfrm rot="2028410" flipH="1">
                    <a:off x="3472" y="231"/>
                    <a:ext cx="260" cy="132"/>
                  </a:xfrm>
                  <a:custGeom>
                    <a:avLst/>
                    <a:gdLst>
                      <a:gd name="T0" fmla="*/ 5 w 1769"/>
                      <a:gd name="T1" fmla="*/ 8 h 791"/>
                      <a:gd name="T2" fmla="*/ 485 w 1769"/>
                      <a:gd name="T3" fmla="*/ 56 h 791"/>
                      <a:gd name="T4" fmla="*/ 1157 w 1769"/>
                      <a:gd name="T5" fmla="*/ 200 h 791"/>
                      <a:gd name="T6" fmla="*/ 1611 w 1769"/>
                      <a:gd name="T7" fmla="*/ 432 h 791"/>
                      <a:gd name="T8" fmla="*/ 1756 w 1769"/>
                      <a:gd name="T9" fmla="*/ 609 h 791"/>
                      <a:gd name="T10" fmla="*/ 1689 w 1769"/>
                      <a:gd name="T11" fmla="*/ 787 h 791"/>
                      <a:gd name="T12" fmla="*/ 1589 w 1769"/>
                      <a:gd name="T13" fmla="*/ 632 h 791"/>
                      <a:gd name="T14" fmla="*/ 1389 w 1769"/>
                      <a:gd name="T15" fmla="*/ 454 h 791"/>
                      <a:gd name="T16" fmla="*/ 1109 w 1769"/>
                      <a:gd name="T17" fmla="*/ 296 h 791"/>
                      <a:gd name="T18" fmla="*/ 581 w 1769"/>
                      <a:gd name="T19" fmla="*/ 152 h 791"/>
                      <a:gd name="T20" fmla="*/ 0 w 1769"/>
                      <a:gd name="T21" fmla="*/ 76 h 791"/>
                      <a:gd name="T22" fmla="*/ 5 w 1769"/>
                      <a:gd name="T23" fmla="*/ 8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w 1769"/>
                      <a:gd name="T37" fmla="*/ 0 h 791"/>
                      <a:gd name="T38" fmla="*/ 1769 w 1769"/>
                      <a:gd name="T39" fmla="*/ 791 h 791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T36" t="T37" r="T38" b="T39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FFFFFF"/>
                      </a:gs>
                      <a:gs pos="100000">
                        <a:srgbClr val="99CC00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kern="0">
                      <a:solidFill>
                        <a:sysClr val="windowText" lastClr="000000"/>
                      </a:solidFill>
                    </a:endParaRPr>
                  </a:p>
                </p:txBody>
              </p:sp>
            </p:grpSp>
            <p:grpSp>
              <p:nvGrpSpPr>
                <p:cNvPr id="214" name="Group 371"/>
                <p:cNvGrpSpPr>
                  <a:grpSpLocks/>
                </p:cNvGrpSpPr>
                <p:nvPr/>
              </p:nvGrpSpPr>
              <p:grpSpPr bwMode="auto">
                <a:xfrm>
                  <a:off x="3554" y="118"/>
                  <a:ext cx="664" cy="349"/>
                  <a:chOff x="3554" y="118"/>
                  <a:chExt cx="664" cy="349"/>
                </a:xfrm>
              </p:grpSpPr>
              <p:sp>
                <p:nvSpPr>
                  <p:cNvPr id="262" name="Freeform 372"/>
                  <p:cNvSpPr>
                    <a:spLocks/>
                  </p:cNvSpPr>
                  <p:nvPr/>
                </p:nvSpPr>
                <p:spPr bwMode="hidden">
                  <a:xfrm rot="2664424" flipH="1">
                    <a:off x="3727" y="383"/>
                    <a:ext cx="491" cy="84"/>
                  </a:xfrm>
                  <a:custGeom>
                    <a:avLst/>
                    <a:gdLst>
                      <a:gd name="T0" fmla="*/ 0 w 2736"/>
                      <a:gd name="T1" fmla="*/ 504 h 504"/>
                      <a:gd name="T2" fmla="*/ 864 w 2736"/>
                      <a:gd name="T3" fmla="*/ 168 h 504"/>
                      <a:gd name="T4" fmla="*/ 1776 w 2736"/>
                      <a:gd name="T5" fmla="*/ 24 h 504"/>
                      <a:gd name="T6" fmla="*/ 2736 w 2736"/>
                      <a:gd name="T7" fmla="*/ 24 h 504"/>
                      <a:gd name="T8" fmla="*/ 2720 w 2736"/>
                      <a:gd name="T9" fmla="*/ 103 h 504"/>
                      <a:gd name="T10" fmla="*/ 1764 w 2736"/>
                      <a:gd name="T11" fmla="*/ 103 h 504"/>
                      <a:gd name="T12" fmla="*/ 654 w 2736"/>
                      <a:gd name="T13" fmla="*/ 292 h 504"/>
                      <a:gd name="T14" fmla="*/ 0 w 2736"/>
                      <a:gd name="T15" fmla="*/ 504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736"/>
                      <a:gd name="T25" fmla="*/ 0 h 504"/>
                      <a:gd name="T26" fmla="*/ 2736 w 2736"/>
                      <a:gd name="T27" fmla="*/ 504 h 504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99CC00"/>
                      </a:gs>
                      <a:gs pos="100000">
                        <a:srgbClr val="333399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kern="0">
                      <a:solidFill>
                        <a:sysClr val="windowText" lastClr="000000"/>
                      </a:solidFill>
                    </a:endParaRPr>
                  </a:p>
                </p:txBody>
              </p:sp>
              <p:sp>
                <p:nvSpPr>
                  <p:cNvPr id="263" name="Freeform 373"/>
                  <p:cNvSpPr>
                    <a:spLocks/>
                  </p:cNvSpPr>
                  <p:nvPr/>
                </p:nvSpPr>
                <p:spPr bwMode="hidden">
                  <a:xfrm rot="2664424" flipH="1">
                    <a:off x="3554" y="118"/>
                    <a:ext cx="264" cy="132"/>
                  </a:xfrm>
                  <a:custGeom>
                    <a:avLst/>
                    <a:gdLst>
                      <a:gd name="T0" fmla="*/ 5 w 1769"/>
                      <a:gd name="T1" fmla="*/ 8 h 791"/>
                      <a:gd name="T2" fmla="*/ 485 w 1769"/>
                      <a:gd name="T3" fmla="*/ 56 h 791"/>
                      <a:gd name="T4" fmla="*/ 1157 w 1769"/>
                      <a:gd name="T5" fmla="*/ 200 h 791"/>
                      <a:gd name="T6" fmla="*/ 1611 w 1769"/>
                      <a:gd name="T7" fmla="*/ 432 h 791"/>
                      <a:gd name="T8" fmla="*/ 1756 w 1769"/>
                      <a:gd name="T9" fmla="*/ 609 h 791"/>
                      <a:gd name="T10" fmla="*/ 1689 w 1769"/>
                      <a:gd name="T11" fmla="*/ 787 h 791"/>
                      <a:gd name="T12" fmla="*/ 1589 w 1769"/>
                      <a:gd name="T13" fmla="*/ 632 h 791"/>
                      <a:gd name="T14" fmla="*/ 1389 w 1769"/>
                      <a:gd name="T15" fmla="*/ 454 h 791"/>
                      <a:gd name="T16" fmla="*/ 1109 w 1769"/>
                      <a:gd name="T17" fmla="*/ 296 h 791"/>
                      <a:gd name="T18" fmla="*/ 581 w 1769"/>
                      <a:gd name="T19" fmla="*/ 152 h 791"/>
                      <a:gd name="T20" fmla="*/ 0 w 1769"/>
                      <a:gd name="T21" fmla="*/ 76 h 791"/>
                      <a:gd name="T22" fmla="*/ 5 w 1769"/>
                      <a:gd name="T23" fmla="*/ 8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w 1769"/>
                      <a:gd name="T37" fmla="*/ 0 h 791"/>
                      <a:gd name="T38" fmla="*/ 1769 w 1769"/>
                      <a:gd name="T39" fmla="*/ 791 h 791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T36" t="T37" r="T38" b="T39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FFFFFF"/>
                      </a:gs>
                      <a:gs pos="100000">
                        <a:srgbClr val="99CC00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kern="0">
                      <a:solidFill>
                        <a:sysClr val="windowText" lastClr="000000"/>
                      </a:solidFill>
                    </a:endParaRPr>
                  </a:p>
                </p:txBody>
              </p:sp>
            </p:grpSp>
            <p:grpSp>
              <p:nvGrpSpPr>
                <p:cNvPr id="215" name="Group 374"/>
                <p:cNvGrpSpPr>
                  <a:grpSpLocks/>
                </p:cNvGrpSpPr>
                <p:nvPr/>
              </p:nvGrpSpPr>
              <p:grpSpPr bwMode="auto">
                <a:xfrm>
                  <a:off x="3784" y="30"/>
                  <a:ext cx="305" cy="593"/>
                  <a:chOff x="1633" y="104"/>
                  <a:chExt cx="778" cy="1512"/>
                </a:xfrm>
              </p:grpSpPr>
              <p:sp>
                <p:nvSpPr>
                  <p:cNvPr id="260" name="Freeform 375"/>
                  <p:cNvSpPr>
                    <a:spLocks/>
                  </p:cNvSpPr>
                  <p:nvPr/>
                </p:nvSpPr>
                <p:spPr bwMode="hidden">
                  <a:xfrm rot="3473776" flipH="1">
                    <a:off x="1754" y="958"/>
                    <a:ext cx="1100" cy="215"/>
                  </a:xfrm>
                  <a:custGeom>
                    <a:avLst/>
                    <a:gdLst>
                      <a:gd name="T0" fmla="*/ 0 w 2736"/>
                      <a:gd name="T1" fmla="*/ 504 h 504"/>
                      <a:gd name="T2" fmla="*/ 864 w 2736"/>
                      <a:gd name="T3" fmla="*/ 168 h 504"/>
                      <a:gd name="T4" fmla="*/ 1776 w 2736"/>
                      <a:gd name="T5" fmla="*/ 24 h 504"/>
                      <a:gd name="T6" fmla="*/ 2736 w 2736"/>
                      <a:gd name="T7" fmla="*/ 24 h 504"/>
                      <a:gd name="T8" fmla="*/ 2720 w 2736"/>
                      <a:gd name="T9" fmla="*/ 103 h 504"/>
                      <a:gd name="T10" fmla="*/ 1764 w 2736"/>
                      <a:gd name="T11" fmla="*/ 103 h 504"/>
                      <a:gd name="T12" fmla="*/ 654 w 2736"/>
                      <a:gd name="T13" fmla="*/ 292 h 504"/>
                      <a:gd name="T14" fmla="*/ 0 w 2736"/>
                      <a:gd name="T15" fmla="*/ 504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736"/>
                      <a:gd name="T25" fmla="*/ 0 h 504"/>
                      <a:gd name="T26" fmla="*/ 2736 w 2736"/>
                      <a:gd name="T27" fmla="*/ 504 h 504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99CC00"/>
                      </a:gs>
                      <a:gs pos="100000">
                        <a:srgbClr val="333399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kern="0">
                      <a:solidFill>
                        <a:sysClr val="windowText" lastClr="000000"/>
                      </a:solidFill>
                    </a:endParaRPr>
                  </a:p>
                </p:txBody>
              </p:sp>
              <p:sp>
                <p:nvSpPr>
                  <p:cNvPr id="261" name="Freeform 376"/>
                  <p:cNvSpPr>
                    <a:spLocks/>
                  </p:cNvSpPr>
                  <p:nvPr/>
                </p:nvSpPr>
                <p:spPr bwMode="hidden">
                  <a:xfrm rot="3473776" flipH="1">
                    <a:off x="1506" y="231"/>
                    <a:ext cx="591" cy="338"/>
                  </a:xfrm>
                  <a:custGeom>
                    <a:avLst/>
                    <a:gdLst>
                      <a:gd name="T0" fmla="*/ 5 w 1769"/>
                      <a:gd name="T1" fmla="*/ 8 h 791"/>
                      <a:gd name="T2" fmla="*/ 485 w 1769"/>
                      <a:gd name="T3" fmla="*/ 56 h 791"/>
                      <a:gd name="T4" fmla="*/ 1157 w 1769"/>
                      <a:gd name="T5" fmla="*/ 200 h 791"/>
                      <a:gd name="T6" fmla="*/ 1611 w 1769"/>
                      <a:gd name="T7" fmla="*/ 432 h 791"/>
                      <a:gd name="T8" fmla="*/ 1756 w 1769"/>
                      <a:gd name="T9" fmla="*/ 609 h 791"/>
                      <a:gd name="T10" fmla="*/ 1689 w 1769"/>
                      <a:gd name="T11" fmla="*/ 787 h 791"/>
                      <a:gd name="T12" fmla="*/ 1589 w 1769"/>
                      <a:gd name="T13" fmla="*/ 632 h 791"/>
                      <a:gd name="T14" fmla="*/ 1389 w 1769"/>
                      <a:gd name="T15" fmla="*/ 454 h 791"/>
                      <a:gd name="T16" fmla="*/ 1109 w 1769"/>
                      <a:gd name="T17" fmla="*/ 296 h 791"/>
                      <a:gd name="T18" fmla="*/ 581 w 1769"/>
                      <a:gd name="T19" fmla="*/ 152 h 791"/>
                      <a:gd name="T20" fmla="*/ 0 w 1769"/>
                      <a:gd name="T21" fmla="*/ 76 h 791"/>
                      <a:gd name="T22" fmla="*/ 5 w 1769"/>
                      <a:gd name="T23" fmla="*/ 8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w 1769"/>
                      <a:gd name="T37" fmla="*/ 0 h 791"/>
                      <a:gd name="T38" fmla="*/ 1769 w 1769"/>
                      <a:gd name="T39" fmla="*/ 791 h 791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T36" t="T37" r="T38" b="T39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FFFFFF"/>
                      </a:gs>
                      <a:gs pos="100000">
                        <a:srgbClr val="99CC00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kern="0">
                      <a:solidFill>
                        <a:sysClr val="windowText" lastClr="000000"/>
                      </a:solidFill>
                    </a:endParaRPr>
                  </a:p>
                </p:txBody>
              </p:sp>
            </p:grpSp>
            <p:grpSp>
              <p:nvGrpSpPr>
                <p:cNvPr id="216" name="Group 377"/>
                <p:cNvGrpSpPr>
                  <a:grpSpLocks/>
                </p:cNvGrpSpPr>
                <p:nvPr/>
              </p:nvGrpSpPr>
              <p:grpSpPr bwMode="auto">
                <a:xfrm>
                  <a:off x="3903" y="0"/>
                  <a:ext cx="248" cy="601"/>
                  <a:chOff x="1935" y="28"/>
                  <a:chExt cx="634" cy="1534"/>
                </a:xfrm>
              </p:grpSpPr>
              <p:sp>
                <p:nvSpPr>
                  <p:cNvPr id="258" name="Freeform 378"/>
                  <p:cNvSpPr>
                    <a:spLocks/>
                  </p:cNvSpPr>
                  <p:nvPr/>
                </p:nvSpPr>
                <p:spPr bwMode="hidden">
                  <a:xfrm rot="4126480" flipH="1">
                    <a:off x="1931" y="924"/>
                    <a:ext cx="1061" cy="215"/>
                  </a:xfrm>
                  <a:custGeom>
                    <a:avLst/>
                    <a:gdLst>
                      <a:gd name="T0" fmla="*/ 0 w 2736"/>
                      <a:gd name="T1" fmla="*/ 504 h 504"/>
                      <a:gd name="T2" fmla="*/ 864 w 2736"/>
                      <a:gd name="T3" fmla="*/ 168 h 504"/>
                      <a:gd name="T4" fmla="*/ 1776 w 2736"/>
                      <a:gd name="T5" fmla="*/ 24 h 504"/>
                      <a:gd name="T6" fmla="*/ 2736 w 2736"/>
                      <a:gd name="T7" fmla="*/ 24 h 504"/>
                      <a:gd name="T8" fmla="*/ 2720 w 2736"/>
                      <a:gd name="T9" fmla="*/ 103 h 504"/>
                      <a:gd name="T10" fmla="*/ 1764 w 2736"/>
                      <a:gd name="T11" fmla="*/ 103 h 504"/>
                      <a:gd name="T12" fmla="*/ 654 w 2736"/>
                      <a:gd name="T13" fmla="*/ 292 h 504"/>
                      <a:gd name="T14" fmla="*/ 0 w 2736"/>
                      <a:gd name="T15" fmla="*/ 504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736"/>
                      <a:gd name="T25" fmla="*/ 0 h 504"/>
                      <a:gd name="T26" fmla="*/ 2736 w 2736"/>
                      <a:gd name="T27" fmla="*/ 504 h 504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99CC00"/>
                      </a:gs>
                      <a:gs pos="100000">
                        <a:srgbClr val="333399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kern="0">
                      <a:solidFill>
                        <a:sysClr val="windowText" lastClr="000000"/>
                      </a:solidFill>
                    </a:endParaRPr>
                  </a:p>
                </p:txBody>
              </p:sp>
              <p:sp>
                <p:nvSpPr>
                  <p:cNvPr id="259" name="Freeform 379"/>
                  <p:cNvSpPr>
                    <a:spLocks/>
                  </p:cNvSpPr>
                  <p:nvPr/>
                </p:nvSpPr>
                <p:spPr bwMode="hidden">
                  <a:xfrm rot="4126480" flipH="1">
                    <a:off x="1819" y="144"/>
                    <a:ext cx="570" cy="338"/>
                  </a:xfrm>
                  <a:custGeom>
                    <a:avLst/>
                    <a:gdLst>
                      <a:gd name="T0" fmla="*/ 5 w 1769"/>
                      <a:gd name="T1" fmla="*/ 8 h 791"/>
                      <a:gd name="T2" fmla="*/ 485 w 1769"/>
                      <a:gd name="T3" fmla="*/ 56 h 791"/>
                      <a:gd name="T4" fmla="*/ 1157 w 1769"/>
                      <a:gd name="T5" fmla="*/ 200 h 791"/>
                      <a:gd name="T6" fmla="*/ 1611 w 1769"/>
                      <a:gd name="T7" fmla="*/ 432 h 791"/>
                      <a:gd name="T8" fmla="*/ 1756 w 1769"/>
                      <a:gd name="T9" fmla="*/ 609 h 791"/>
                      <a:gd name="T10" fmla="*/ 1689 w 1769"/>
                      <a:gd name="T11" fmla="*/ 787 h 791"/>
                      <a:gd name="T12" fmla="*/ 1589 w 1769"/>
                      <a:gd name="T13" fmla="*/ 632 h 791"/>
                      <a:gd name="T14" fmla="*/ 1389 w 1769"/>
                      <a:gd name="T15" fmla="*/ 454 h 791"/>
                      <a:gd name="T16" fmla="*/ 1109 w 1769"/>
                      <a:gd name="T17" fmla="*/ 296 h 791"/>
                      <a:gd name="T18" fmla="*/ 581 w 1769"/>
                      <a:gd name="T19" fmla="*/ 152 h 791"/>
                      <a:gd name="T20" fmla="*/ 0 w 1769"/>
                      <a:gd name="T21" fmla="*/ 76 h 791"/>
                      <a:gd name="T22" fmla="*/ 5 w 1769"/>
                      <a:gd name="T23" fmla="*/ 8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w 1769"/>
                      <a:gd name="T37" fmla="*/ 0 h 791"/>
                      <a:gd name="T38" fmla="*/ 1769 w 1769"/>
                      <a:gd name="T39" fmla="*/ 791 h 791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T36" t="T37" r="T38" b="T39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FFFFFF"/>
                      </a:gs>
                      <a:gs pos="100000">
                        <a:srgbClr val="99CC00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kern="0">
                      <a:solidFill>
                        <a:sysClr val="windowText" lastClr="000000"/>
                      </a:solidFill>
                    </a:endParaRPr>
                  </a:p>
                </p:txBody>
              </p:sp>
            </p:grpSp>
            <p:grpSp>
              <p:nvGrpSpPr>
                <p:cNvPr id="217" name="Group 380"/>
                <p:cNvGrpSpPr>
                  <a:grpSpLocks/>
                </p:cNvGrpSpPr>
                <p:nvPr/>
              </p:nvGrpSpPr>
              <p:grpSpPr bwMode="auto">
                <a:xfrm>
                  <a:off x="4251" y="252"/>
                  <a:ext cx="723" cy="222"/>
                  <a:chOff x="2822" y="672"/>
                  <a:chExt cx="1845" cy="566"/>
                </a:xfrm>
              </p:grpSpPr>
              <p:sp>
                <p:nvSpPr>
                  <p:cNvPr id="256" name="Freeform 381"/>
                  <p:cNvSpPr>
                    <a:spLocks/>
                  </p:cNvSpPr>
                  <p:nvPr/>
                </p:nvSpPr>
                <p:spPr bwMode="hidden">
                  <a:xfrm rot="-1325434">
                    <a:off x="2822" y="1023"/>
                    <a:ext cx="1233" cy="215"/>
                  </a:xfrm>
                  <a:custGeom>
                    <a:avLst/>
                    <a:gdLst>
                      <a:gd name="T0" fmla="*/ 0 w 2736"/>
                      <a:gd name="T1" fmla="*/ 504 h 504"/>
                      <a:gd name="T2" fmla="*/ 864 w 2736"/>
                      <a:gd name="T3" fmla="*/ 168 h 504"/>
                      <a:gd name="T4" fmla="*/ 1776 w 2736"/>
                      <a:gd name="T5" fmla="*/ 24 h 504"/>
                      <a:gd name="T6" fmla="*/ 2736 w 2736"/>
                      <a:gd name="T7" fmla="*/ 24 h 504"/>
                      <a:gd name="T8" fmla="*/ 2720 w 2736"/>
                      <a:gd name="T9" fmla="*/ 103 h 504"/>
                      <a:gd name="T10" fmla="*/ 1764 w 2736"/>
                      <a:gd name="T11" fmla="*/ 103 h 504"/>
                      <a:gd name="T12" fmla="*/ 654 w 2736"/>
                      <a:gd name="T13" fmla="*/ 292 h 504"/>
                      <a:gd name="T14" fmla="*/ 0 w 2736"/>
                      <a:gd name="T15" fmla="*/ 504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736"/>
                      <a:gd name="T25" fmla="*/ 0 h 504"/>
                      <a:gd name="T26" fmla="*/ 2736 w 2736"/>
                      <a:gd name="T27" fmla="*/ 504 h 504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333399"/>
                      </a:gs>
                      <a:gs pos="100000">
                        <a:srgbClr val="99CC00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kern="0">
                      <a:solidFill>
                        <a:sysClr val="windowText" lastClr="000000"/>
                      </a:solidFill>
                    </a:endParaRPr>
                  </a:p>
                </p:txBody>
              </p:sp>
              <p:sp>
                <p:nvSpPr>
                  <p:cNvPr id="257" name="Freeform 382"/>
                  <p:cNvSpPr>
                    <a:spLocks/>
                  </p:cNvSpPr>
                  <p:nvPr/>
                </p:nvSpPr>
                <p:spPr bwMode="hidden">
                  <a:xfrm rot="-1325434">
                    <a:off x="4005" y="672"/>
                    <a:ext cx="662" cy="338"/>
                  </a:xfrm>
                  <a:custGeom>
                    <a:avLst/>
                    <a:gdLst>
                      <a:gd name="T0" fmla="*/ 5 w 1769"/>
                      <a:gd name="T1" fmla="*/ 8 h 791"/>
                      <a:gd name="T2" fmla="*/ 485 w 1769"/>
                      <a:gd name="T3" fmla="*/ 56 h 791"/>
                      <a:gd name="T4" fmla="*/ 1157 w 1769"/>
                      <a:gd name="T5" fmla="*/ 200 h 791"/>
                      <a:gd name="T6" fmla="*/ 1611 w 1769"/>
                      <a:gd name="T7" fmla="*/ 432 h 791"/>
                      <a:gd name="T8" fmla="*/ 1756 w 1769"/>
                      <a:gd name="T9" fmla="*/ 609 h 791"/>
                      <a:gd name="T10" fmla="*/ 1689 w 1769"/>
                      <a:gd name="T11" fmla="*/ 787 h 791"/>
                      <a:gd name="T12" fmla="*/ 1589 w 1769"/>
                      <a:gd name="T13" fmla="*/ 632 h 791"/>
                      <a:gd name="T14" fmla="*/ 1389 w 1769"/>
                      <a:gd name="T15" fmla="*/ 454 h 791"/>
                      <a:gd name="T16" fmla="*/ 1109 w 1769"/>
                      <a:gd name="T17" fmla="*/ 296 h 791"/>
                      <a:gd name="T18" fmla="*/ 581 w 1769"/>
                      <a:gd name="T19" fmla="*/ 152 h 791"/>
                      <a:gd name="T20" fmla="*/ 0 w 1769"/>
                      <a:gd name="T21" fmla="*/ 76 h 791"/>
                      <a:gd name="T22" fmla="*/ 5 w 1769"/>
                      <a:gd name="T23" fmla="*/ 8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w 1769"/>
                      <a:gd name="T37" fmla="*/ 0 h 791"/>
                      <a:gd name="T38" fmla="*/ 1769 w 1769"/>
                      <a:gd name="T39" fmla="*/ 791 h 791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T36" t="T37" r="T38" b="T39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99CC00"/>
                      </a:gs>
                      <a:gs pos="100000">
                        <a:srgbClr val="FFFFFF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kern="0">
                      <a:solidFill>
                        <a:sysClr val="windowText" lastClr="000000"/>
                      </a:solidFill>
                    </a:endParaRPr>
                  </a:p>
                </p:txBody>
              </p:sp>
            </p:grpSp>
            <p:grpSp>
              <p:nvGrpSpPr>
                <p:cNvPr id="218" name="Group 383"/>
                <p:cNvGrpSpPr>
                  <a:grpSpLocks/>
                </p:cNvGrpSpPr>
                <p:nvPr/>
              </p:nvGrpSpPr>
              <p:grpSpPr bwMode="auto">
                <a:xfrm>
                  <a:off x="4196" y="163"/>
                  <a:ext cx="699" cy="282"/>
                  <a:chOff x="2683" y="445"/>
                  <a:chExt cx="1781" cy="717"/>
                </a:xfrm>
              </p:grpSpPr>
              <p:sp>
                <p:nvSpPr>
                  <p:cNvPr id="254" name="Freeform 384"/>
                  <p:cNvSpPr>
                    <a:spLocks/>
                  </p:cNvSpPr>
                  <p:nvPr/>
                </p:nvSpPr>
                <p:spPr bwMode="hidden">
                  <a:xfrm rot="-1921064">
                    <a:off x="2683" y="947"/>
                    <a:ext cx="1233" cy="215"/>
                  </a:xfrm>
                  <a:custGeom>
                    <a:avLst/>
                    <a:gdLst>
                      <a:gd name="T0" fmla="*/ 0 w 2736"/>
                      <a:gd name="T1" fmla="*/ 504 h 504"/>
                      <a:gd name="T2" fmla="*/ 864 w 2736"/>
                      <a:gd name="T3" fmla="*/ 168 h 504"/>
                      <a:gd name="T4" fmla="*/ 1776 w 2736"/>
                      <a:gd name="T5" fmla="*/ 24 h 504"/>
                      <a:gd name="T6" fmla="*/ 2736 w 2736"/>
                      <a:gd name="T7" fmla="*/ 24 h 504"/>
                      <a:gd name="T8" fmla="*/ 2720 w 2736"/>
                      <a:gd name="T9" fmla="*/ 103 h 504"/>
                      <a:gd name="T10" fmla="*/ 1764 w 2736"/>
                      <a:gd name="T11" fmla="*/ 103 h 504"/>
                      <a:gd name="T12" fmla="*/ 654 w 2736"/>
                      <a:gd name="T13" fmla="*/ 292 h 504"/>
                      <a:gd name="T14" fmla="*/ 0 w 2736"/>
                      <a:gd name="T15" fmla="*/ 504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736"/>
                      <a:gd name="T25" fmla="*/ 0 h 504"/>
                      <a:gd name="T26" fmla="*/ 2736 w 2736"/>
                      <a:gd name="T27" fmla="*/ 504 h 504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333399"/>
                      </a:gs>
                      <a:gs pos="100000">
                        <a:srgbClr val="99CC00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kern="0">
                      <a:solidFill>
                        <a:sysClr val="windowText" lastClr="000000"/>
                      </a:solidFill>
                    </a:endParaRPr>
                  </a:p>
                </p:txBody>
              </p:sp>
              <p:sp>
                <p:nvSpPr>
                  <p:cNvPr id="255" name="Freeform 385"/>
                  <p:cNvSpPr>
                    <a:spLocks/>
                  </p:cNvSpPr>
                  <p:nvPr/>
                </p:nvSpPr>
                <p:spPr bwMode="hidden">
                  <a:xfrm rot="-1921064">
                    <a:off x="3802" y="445"/>
                    <a:ext cx="662" cy="338"/>
                  </a:xfrm>
                  <a:custGeom>
                    <a:avLst/>
                    <a:gdLst>
                      <a:gd name="T0" fmla="*/ 5 w 1769"/>
                      <a:gd name="T1" fmla="*/ 8 h 791"/>
                      <a:gd name="T2" fmla="*/ 485 w 1769"/>
                      <a:gd name="T3" fmla="*/ 56 h 791"/>
                      <a:gd name="T4" fmla="*/ 1157 w 1769"/>
                      <a:gd name="T5" fmla="*/ 200 h 791"/>
                      <a:gd name="T6" fmla="*/ 1611 w 1769"/>
                      <a:gd name="T7" fmla="*/ 432 h 791"/>
                      <a:gd name="T8" fmla="*/ 1756 w 1769"/>
                      <a:gd name="T9" fmla="*/ 609 h 791"/>
                      <a:gd name="T10" fmla="*/ 1689 w 1769"/>
                      <a:gd name="T11" fmla="*/ 787 h 791"/>
                      <a:gd name="T12" fmla="*/ 1589 w 1769"/>
                      <a:gd name="T13" fmla="*/ 632 h 791"/>
                      <a:gd name="T14" fmla="*/ 1389 w 1769"/>
                      <a:gd name="T15" fmla="*/ 454 h 791"/>
                      <a:gd name="T16" fmla="*/ 1109 w 1769"/>
                      <a:gd name="T17" fmla="*/ 296 h 791"/>
                      <a:gd name="T18" fmla="*/ 581 w 1769"/>
                      <a:gd name="T19" fmla="*/ 152 h 791"/>
                      <a:gd name="T20" fmla="*/ 0 w 1769"/>
                      <a:gd name="T21" fmla="*/ 76 h 791"/>
                      <a:gd name="T22" fmla="*/ 5 w 1769"/>
                      <a:gd name="T23" fmla="*/ 8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w 1769"/>
                      <a:gd name="T37" fmla="*/ 0 h 791"/>
                      <a:gd name="T38" fmla="*/ 1769 w 1769"/>
                      <a:gd name="T39" fmla="*/ 791 h 791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T36" t="T37" r="T38" b="T39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99CC00"/>
                      </a:gs>
                      <a:gs pos="100000">
                        <a:srgbClr val="FFFFFF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kern="0">
                      <a:solidFill>
                        <a:sysClr val="windowText" lastClr="000000"/>
                      </a:solidFill>
                    </a:endParaRPr>
                  </a:p>
                </p:txBody>
              </p:sp>
            </p:grpSp>
            <p:sp>
              <p:nvSpPr>
                <p:cNvPr id="219" name="Freeform 386"/>
                <p:cNvSpPr>
                  <a:spLocks/>
                </p:cNvSpPr>
                <p:nvPr/>
              </p:nvSpPr>
              <p:spPr bwMode="hidden">
                <a:xfrm rot="4578755" flipH="1">
                  <a:off x="3968" y="372"/>
                  <a:ext cx="403" cy="57"/>
                </a:xfrm>
                <a:custGeom>
                  <a:avLst/>
                  <a:gdLst>
                    <a:gd name="T0" fmla="*/ 0 w 2736"/>
                    <a:gd name="T1" fmla="*/ 504 h 504"/>
                    <a:gd name="T2" fmla="*/ 864 w 2736"/>
                    <a:gd name="T3" fmla="*/ 168 h 504"/>
                    <a:gd name="T4" fmla="*/ 1776 w 2736"/>
                    <a:gd name="T5" fmla="*/ 24 h 504"/>
                    <a:gd name="T6" fmla="*/ 2736 w 2736"/>
                    <a:gd name="T7" fmla="*/ 24 h 504"/>
                    <a:gd name="T8" fmla="*/ 2720 w 2736"/>
                    <a:gd name="T9" fmla="*/ 103 h 504"/>
                    <a:gd name="T10" fmla="*/ 1764 w 2736"/>
                    <a:gd name="T11" fmla="*/ 103 h 504"/>
                    <a:gd name="T12" fmla="*/ 654 w 2736"/>
                    <a:gd name="T13" fmla="*/ 292 h 504"/>
                    <a:gd name="T14" fmla="*/ 0 w 2736"/>
                    <a:gd name="T15" fmla="*/ 504 h 504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2736"/>
                    <a:gd name="T25" fmla="*/ 0 h 504"/>
                    <a:gd name="T26" fmla="*/ 2736 w 2736"/>
                    <a:gd name="T27" fmla="*/ 504 h 504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2736" h="504">
                      <a:moveTo>
                        <a:pt x="0" y="504"/>
                      </a:moveTo>
                      <a:cubicBezTo>
                        <a:pt x="24" y="488"/>
                        <a:pt x="568" y="248"/>
                        <a:pt x="864" y="168"/>
                      </a:cubicBezTo>
                      <a:cubicBezTo>
                        <a:pt x="1160" y="88"/>
                        <a:pt x="1464" y="48"/>
                        <a:pt x="1776" y="24"/>
                      </a:cubicBezTo>
                      <a:cubicBezTo>
                        <a:pt x="2088" y="0"/>
                        <a:pt x="2579" y="11"/>
                        <a:pt x="2736" y="24"/>
                      </a:cubicBezTo>
                      <a:lnTo>
                        <a:pt x="2720" y="103"/>
                      </a:lnTo>
                      <a:cubicBezTo>
                        <a:pt x="2558" y="116"/>
                        <a:pt x="2108" y="71"/>
                        <a:pt x="1764" y="103"/>
                      </a:cubicBezTo>
                      <a:cubicBezTo>
                        <a:pt x="1209" y="136"/>
                        <a:pt x="998" y="192"/>
                        <a:pt x="654" y="292"/>
                      </a:cubicBezTo>
                      <a:cubicBezTo>
                        <a:pt x="358" y="356"/>
                        <a:pt x="136" y="460"/>
                        <a:pt x="0" y="504"/>
                      </a:cubicBezTo>
                      <a:close/>
                    </a:path>
                  </a:pathLst>
                </a:custGeom>
                <a:gradFill rotWithShape="0">
                  <a:gsLst>
                    <a:gs pos="0">
                      <a:srgbClr val="99CC00"/>
                    </a:gs>
                    <a:gs pos="100000">
                      <a:srgbClr val="333399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kern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220" name="Freeform 387"/>
                <p:cNvSpPr>
                  <a:spLocks/>
                </p:cNvSpPr>
                <p:nvPr/>
              </p:nvSpPr>
              <p:spPr bwMode="hidden">
                <a:xfrm rot="4578755" flipH="1">
                  <a:off x="3977" y="77"/>
                  <a:ext cx="216" cy="90"/>
                </a:xfrm>
                <a:custGeom>
                  <a:avLst/>
                  <a:gdLst>
                    <a:gd name="T0" fmla="*/ 5 w 1769"/>
                    <a:gd name="T1" fmla="*/ 8 h 791"/>
                    <a:gd name="T2" fmla="*/ 485 w 1769"/>
                    <a:gd name="T3" fmla="*/ 56 h 791"/>
                    <a:gd name="T4" fmla="*/ 1157 w 1769"/>
                    <a:gd name="T5" fmla="*/ 200 h 791"/>
                    <a:gd name="T6" fmla="*/ 1611 w 1769"/>
                    <a:gd name="T7" fmla="*/ 432 h 791"/>
                    <a:gd name="T8" fmla="*/ 1756 w 1769"/>
                    <a:gd name="T9" fmla="*/ 609 h 791"/>
                    <a:gd name="T10" fmla="*/ 1689 w 1769"/>
                    <a:gd name="T11" fmla="*/ 787 h 791"/>
                    <a:gd name="T12" fmla="*/ 1589 w 1769"/>
                    <a:gd name="T13" fmla="*/ 632 h 791"/>
                    <a:gd name="T14" fmla="*/ 1389 w 1769"/>
                    <a:gd name="T15" fmla="*/ 454 h 791"/>
                    <a:gd name="T16" fmla="*/ 1109 w 1769"/>
                    <a:gd name="T17" fmla="*/ 296 h 791"/>
                    <a:gd name="T18" fmla="*/ 581 w 1769"/>
                    <a:gd name="T19" fmla="*/ 152 h 791"/>
                    <a:gd name="T20" fmla="*/ 0 w 1769"/>
                    <a:gd name="T21" fmla="*/ 76 h 791"/>
                    <a:gd name="T22" fmla="*/ 5 w 1769"/>
                    <a:gd name="T23" fmla="*/ 8 h 791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w 1769"/>
                    <a:gd name="T37" fmla="*/ 0 h 791"/>
                    <a:gd name="T38" fmla="*/ 1769 w 1769"/>
                    <a:gd name="T39" fmla="*/ 791 h 791"/>
                  </a:gdLst>
                  <a:ahLst/>
                  <a:cxnLst>
                    <a:cxn ang="T24">
                      <a:pos x="T0" y="T1"/>
                    </a:cxn>
                    <a:cxn ang="T25">
                      <a:pos x="T2" y="T3"/>
                    </a:cxn>
                    <a:cxn ang="T26">
                      <a:pos x="T4" y="T5"/>
                    </a:cxn>
                    <a:cxn ang="T27">
                      <a:pos x="T6" y="T7"/>
                    </a:cxn>
                    <a:cxn ang="T28">
                      <a:pos x="T8" y="T9"/>
                    </a:cxn>
                    <a:cxn ang="T29">
                      <a:pos x="T10" y="T11"/>
                    </a:cxn>
                    <a:cxn ang="T30">
                      <a:pos x="T12" y="T13"/>
                    </a:cxn>
                    <a:cxn ang="T31">
                      <a:pos x="T14" y="T15"/>
                    </a:cxn>
                    <a:cxn ang="T32">
                      <a:pos x="T16" y="T17"/>
                    </a:cxn>
                    <a:cxn ang="T33">
                      <a:pos x="T18" y="T19"/>
                    </a:cxn>
                    <a:cxn ang="T34">
                      <a:pos x="T20" y="T21"/>
                    </a:cxn>
                    <a:cxn ang="T35">
                      <a:pos x="T22" y="T23"/>
                    </a:cxn>
                  </a:cxnLst>
                  <a:rect l="T36" t="T37" r="T38" b="T39"/>
                  <a:pathLst>
                    <a:path w="1769" h="791">
                      <a:moveTo>
                        <a:pt x="5" y="8"/>
                      </a:moveTo>
                      <a:cubicBezTo>
                        <a:pt x="85" y="0"/>
                        <a:pt x="293" y="24"/>
                        <a:pt x="485" y="56"/>
                      </a:cubicBezTo>
                      <a:cubicBezTo>
                        <a:pt x="677" y="88"/>
                        <a:pt x="969" y="137"/>
                        <a:pt x="1157" y="200"/>
                      </a:cubicBezTo>
                      <a:cubicBezTo>
                        <a:pt x="1345" y="263"/>
                        <a:pt x="1511" y="364"/>
                        <a:pt x="1611" y="432"/>
                      </a:cubicBezTo>
                      <a:cubicBezTo>
                        <a:pt x="1711" y="500"/>
                        <a:pt x="1743" y="550"/>
                        <a:pt x="1756" y="609"/>
                      </a:cubicBezTo>
                      <a:cubicBezTo>
                        <a:pt x="1769" y="668"/>
                        <a:pt x="1717" y="783"/>
                        <a:pt x="1689" y="787"/>
                      </a:cubicBezTo>
                      <a:cubicBezTo>
                        <a:pt x="1661" y="791"/>
                        <a:pt x="1639" y="687"/>
                        <a:pt x="1589" y="632"/>
                      </a:cubicBezTo>
                      <a:cubicBezTo>
                        <a:pt x="1539" y="577"/>
                        <a:pt x="1469" y="510"/>
                        <a:pt x="1389" y="454"/>
                      </a:cubicBezTo>
                      <a:cubicBezTo>
                        <a:pt x="1309" y="398"/>
                        <a:pt x="1244" y="346"/>
                        <a:pt x="1109" y="296"/>
                      </a:cubicBezTo>
                      <a:cubicBezTo>
                        <a:pt x="974" y="246"/>
                        <a:pt x="766" y="189"/>
                        <a:pt x="581" y="152"/>
                      </a:cubicBezTo>
                      <a:cubicBezTo>
                        <a:pt x="396" y="115"/>
                        <a:pt x="96" y="100"/>
                        <a:pt x="0" y="76"/>
                      </a:cubicBezTo>
                      <a:lnTo>
                        <a:pt x="5" y="8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rgbClr val="FFFFFF"/>
                    </a:gs>
                    <a:gs pos="100000">
                      <a:srgbClr val="99CC00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kern="0">
                    <a:solidFill>
                      <a:sysClr val="windowText" lastClr="000000"/>
                    </a:solidFill>
                  </a:endParaRPr>
                </a:p>
              </p:txBody>
            </p:sp>
            <p:grpSp>
              <p:nvGrpSpPr>
                <p:cNvPr id="221" name="Group 388"/>
                <p:cNvGrpSpPr>
                  <a:grpSpLocks/>
                </p:cNvGrpSpPr>
                <p:nvPr/>
              </p:nvGrpSpPr>
              <p:grpSpPr bwMode="auto">
                <a:xfrm>
                  <a:off x="4242" y="5"/>
                  <a:ext cx="251" cy="596"/>
                  <a:chOff x="2800" y="41"/>
                  <a:chExt cx="640" cy="1520"/>
                </a:xfrm>
              </p:grpSpPr>
              <p:sp>
                <p:nvSpPr>
                  <p:cNvPr id="252" name="Freeform 389"/>
                  <p:cNvSpPr>
                    <a:spLocks/>
                  </p:cNvSpPr>
                  <p:nvPr/>
                </p:nvSpPr>
                <p:spPr bwMode="hidden">
                  <a:xfrm rot="-3857755">
                    <a:off x="2361" y="938"/>
                    <a:ext cx="1062" cy="184"/>
                  </a:xfrm>
                  <a:custGeom>
                    <a:avLst/>
                    <a:gdLst>
                      <a:gd name="T0" fmla="*/ 0 w 2736"/>
                      <a:gd name="T1" fmla="*/ 504 h 504"/>
                      <a:gd name="T2" fmla="*/ 864 w 2736"/>
                      <a:gd name="T3" fmla="*/ 168 h 504"/>
                      <a:gd name="T4" fmla="*/ 1776 w 2736"/>
                      <a:gd name="T5" fmla="*/ 24 h 504"/>
                      <a:gd name="T6" fmla="*/ 2736 w 2736"/>
                      <a:gd name="T7" fmla="*/ 24 h 504"/>
                      <a:gd name="T8" fmla="*/ 2720 w 2736"/>
                      <a:gd name="T9" fmla="*/ 103 h 504"/>
                      <a:gd name="T10" fmla="*/ 1764 w 2736"/>
                      <a:gd name="T11" fmla="*/ 103 h 504"/>
                      <a:gd name="T12" fmla="*/ 654 w 2736"/>
                      <a:gd name="T13" fmla="*/ 292 h 504"/>
                      <a:gd name="T14" fmla="*/ 0 w 2736"/>
                      <a:gd name="T15" fmla="*/ 504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736"/>
                      <a:gd name="T25" fmla="*/ 0 h 504"/>
                      <a:gd name="T26" fmla="*/ 2736 w 2736"/>
                      <a:gd name="T27" fmla="*/ 504 h 504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333399"/>
                      </a:gs>
                      <a:gs pos="100000">
                        <a:srgbClr val="99CC00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kern="0">
                      <a:solidFill>
                        <a:sysClr val="windowText" lastClr="000000"/>
                      </a:solidFill>
                    </a:endParaRPr>
                  </a:p>
                </p:txBody>
              </p:sp>
              <p:sp>
                <p:nvSpPr>
                  <p:cNvPr id="253" name="Freeform 390"/>
                  <p:cNvSpPr>
                    <a:spLocks/>
                  </p:cNvSpPr>
                  <p:nvPr/>
                </p:nvSpPr>
                <p:spPr bwMode="hidden">
                  <a:xfrm rot="-3857755">
                    <a:off x="3011" y="181"/>
                    <a:ext cx="570" cy="289"/>
                  </a:xfrm>
                  <a:custGeom>
                    <a:avLst/>
                    <a:gdLst>
                      <a:gd name="T0" fmla="*/ 5 w 1769"/>
                      <a:gd name="T1" fmla="*/ 8 h 791"/>
                      <a:gd name="T2" fmla="*/ 485 w 1769"/>
                      <a:gd name="T3" fmla="*/ 56 h 791"/>
                      <a:gd name="T4" fmla="*/ 1157 w 1769"/>
                      <a:gd name="T5" fmla="*/ 200 h 791"/>
                      <a:gd name="T6" fmla="*/ 1611 w 1769"/>
                      <a:gd name="T7" fmla="*/ 432 h 791"/>
                      <a:gd name="T8" fmla="*/ 1756 w 1769"/>
                      <a:gd name="T9" fmla="*/ 609 h 791"/>
                      <a:gd name="T10" fmla="*/ 1689 w 1769"/>
                      <a:gd name="T11" fmla="*/ 787 h 791"/>
                      <a:gd name="T12" fmla="*/ 1589 w 1769"/>
                      <a:gd name="T13" fmla="*/ 632 h 791"/>
                      <a:gd name="T14" fmla="*/ 1389 w 1769"/>
                      <a:gd name="T15" fmla="*/ 454 h 791"/>
                      <a:gd name="T16" fmla="*/ 1109 w 1769"/>
                      <a:gd name="T17" fmla="*/ 296 h 791"/>
                      <a:gd name="T18" fmla="*/ 581 w 1769"/>
                      <a:gd name="T19" fmla="*/ 152 h 791"/>
                      <a:gd name="T20" fmla="*/ 0 w 1769"/>
                      <a:gd name="T21" fmla="*/ 76 h 791"/>
                      <a:gd name="T22" fmla="*/ 5 w 1769"/>
                      <a:gd name="T23" fmla="*/ 8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w 1769"/>
                      <a:gd name="T37" fmla="*/ 0 h 791"/>
                      <a:gd name="T38" fmla="*/ 1769 w 1769"/>
                      <a:gd name="T39" fmla="*/ 791 h 791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T36" t="T37" r="T38" b="T39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99CC00"/>
                      </a:gs>
                      <a:gs pos="100000">
                        <a:srgbClr val="FFFFFF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kern="0">
                      <a:solidFill>
                        <a:sysClr val="windowText" lastClr="000000"/>
                      </a:solidFill>
                    </a:endParaRPr>
                  </a:p>
                </p:txBody>
              </p:sp>
            </p:grpSp>
            <p:grpSp>
              <p:nvGrpSpPr>
                <p:cNvPr id="222" name="Group 391"/>
                <p:cNvGrpSpPr>
                  <a:grpSpLocks/>
                </p:cNvGrpSpPr>
                <p:nvPr/>
              </p:nvGrpSpPr>
              <p:grpSpPr bwMode="auto">
                <a:xfrm>
                  <a:off x="4295" y="53"/>
                  <a:ext cx="398" cy="574"/>
                  <a:chOff x="2934" y="163"/>
                  <a:chExt cx="1017" cy="1464"/>
                </a:xfrm>
              </p:grpSpPr>
              <p:sp>
                <p:nvSpPr>
                  <p:cNvPr id="250" name="Freeform 392"/>
                  <p:cNvSpPr>
                    <a:spLocks/>
                  </p:cNvSpPr>
                  <p:nvPr/>
                </p:nvSpPr>
                <p:spPr bwMode="hidden">
                  <a:xfrm rot="-2777260">
                    <a:off x="2491" y="915"/>
                    <a:ext cx="1155" cy="270"/>
                  </a:xfrm>
                  <a:custGeom>
                    <a:avLst/>
                    <a:gdLst>
                      <a:gd name="T0" fmla="*/ 0 w 2736"/>
                      <a:gd name="T1" fmla="*/ 504 h 504"/>
                      <a:gd name="T2" fmla="*/ 864 w 2736"/>
                      <a:gd name="T3" fmla="*/ 168 h 504"/>
                      <a:gd name="T4" fmla="*/ 1776 w 2736"/>
                      <a:gd name="T5" fmla="*/ 24 h 504"/>
                      <a:gd name="T6" fmla="*/ 2736 w 2736"/>
                      <a:gd name="T7" fmla="*/ 24 h 504"/>
                      <a:gd name="T8" fmla="*/ 2720 w 2736"/>
                      <a:gd name="T9" fmla="*/ 103 h 504"/>
                      <a:gd name="T10" fmla="*/ 1764 w 2736"/>
                      <a:gd name="T11" fmla="*/ 103 h 504"/>
                      <a:gd name="T12" fmla="*/ 654 w 2736"/>
                      <a:gd name="T13" fmla="*/ 292 h 504"/>
                      <a:gd name="T14" fmla="*/ 0 w 2736"/>
                      <a:gd name="T15" fmla="*/ 504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736"/>
                      <a:gd name="T25" fmla="*/ 0 h 504"/>
                      <a:gd name="T26" fmla="*/ 2736 w 2736"/>
                      <a:gd name="T27" fmla="*/ 504 h 504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333399"/>
                      </a:gs>
                      <a:gs pos="100000">
                        <a:srgbClr val="99CC00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kern="0">
                      <a:solidFill>
                        <a:sysClr val="windowText" lastClr="000000"/>
                      </a:solidFill>
                    </a:endParaRPr>
                  </a:p>
                </p:txBody>
              </p:sp>
              <p:sp>
                <p:nvSpPr>
                  <p:cNvPr id="251" name="Freeform 393"/>
                  <p:cNvSpPr>
                    <a:spLocks/>
                  </p:cNvSpPr>
                  <p:nvPr/>
                </p:nvSpPr>
                <p:spPr bwMode="hidden">
                  <a:xfrm rot="-2777260">
                    <a:off x="3430" y="261"/>
                    <a:ext cx="620" cy="423"/>
                  </a:xfrm>
                  <a:custGeom>
                    <a:avLst/>
                    <a:gdLst>
                      <a:gd name="T0" fmla="*/ 5 w 1769"/>
                      <a:gd name="T1" fmla="*/ 8 h 791"/>
                      <a:gd name="T2" fmla="*/ 485 w 1769"/>
                      <a:gd name="T3" fmla="*/ 56 h 791"/>
                      <a:gd name="T4" fmla="*/ 1157 w 1769"/>
                      <a:gd name="T5" fmla="*/ 200 h 791"/>
                      <a:gd name="T6" fmla="*/ 1611 w 1769"/>
                      <a:gd name="T7" fmla="*/ 432 h 791"/>
                      <a:gd name="T8" fmla="*/ 1756 w 1769"/>
                      <a:gd name="T9" fmla="*/ 609 h 791"/>
                      <a:gd name="T10" fmla="*/ 1689 w 1769"/>
                      <a:gd name="T11" fmla="*/ 787 h 791"/>
                      <a:gd name="T12" fmla="*/ 1589 w 1769"/>
                      <a:gd name="T13" fmla="*/ 632 h 791"/>
                      <a:gd name="T14" fmla="*/ 1389 w 1769"/>
                      <a:gd name="T15" fmla="*/ 454 h 791"/>
                      <a:gd name="T16" fmla="*/ 1109 w 1769"/>
                      <a:gd name="T17" fmla="*/ 296 h 791"/>
                      <a:gd name="T18" fmla="*/ 581 w 1769"/>
                      <a:gd name="T19" fmla="*/ 152 h 791"/>
                      <a:gd name="T20" fmla="*/ 0 w 1769"/>
                      <a:gd name="T21" fmla="*/ 76 h 791"/>
                      <a:gd name="T22" fmla="*/ 5 w 1769"/>
                      <a:gd name="T23" fmla="*/ 8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w 1769"/>
                      <a:gd name="T37" fmla="*/ 0 h 791"/>
                      <a:gd name="T38" fmla="*/ 1769 w 1769"/>
                      <a:gd name="T39" fmla="*/ 791 h 791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T36" t="T37" r="T38" b="T39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99CC00"/>
                      </a:gs>
                      <a:gs pos="100000">
                        <a:srgbClr val="FFFFFF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kern="0">
                      <a:solidFill>
                        <a:sysClr val="windowText" lastClr="000000"/>
                      </a:solidFill>
                    </a:endParaRPr>
                  </a:p>
                </p:txBody>
              </p:sp>
            </p:grpSp>
            <p:grpSp>
              <p:nvGrpSpPr>
                <p:cNvPr id="223" name="Group 394"/>
                <p:cNvGrpSpPr>
                  <a:grpSpLocks/>
                </p:cNvGrpSpPr>
                <p:nvPr/>
              </p:nvGrpSpPr>
              <p:grpSpPr bwMode="auto">
                <a:xfrm>
                  <a:off x="4215" y="2"/>
                  <a:ext cx="95" cy="567"/>
                  <a:chOff x="2730" y="32"/>
                  <a:chExt cx="243" cy="1448"/>
                </a:xfrm>
              </p:grpSpPr>
              <p:sp>
                <p:nvSpPr>
                  <p:cNvPr id="248" name="Freeform 395"/>
                  <p:cNvSpPr>
                    <a:spLocks/>
                  </p:cNvSpPr>
                  <p:nvPr/>
                </p:nvSpPr>
                <p:spPr bwMode="hidden">
                  <a:xfrm rot="-4903748">
                    <a:off x="2296" y="960"/>
                    <a:ext cx="954" cy="86"/>
                  </a:xfrm>
                  <a:custGeom>
                    <a:avLst/>
                    <a:gdLst>
                      <a:gd name="T0" fmla="*/ 0 w 2736"/>
                      <a:gd name="T1" fmla="*/ 504 h 504"/>
                      <a:gd name="T2" fmla="*/ 864 w 2736"/>
                      <a:gd name="T3" fmla="*/ 168 h 504"/>
                      <a:gd name="T4" fmla="*/ 1776 w 2736"/>
                      <a:gd name="T5" fmla="*/ 24 h 504"/>
                      <a:gd name="T6" fmla="*/ 2736 w 2736"/>
                      <a:gd name="T7" fmla="*/ 24 h 504"/>
                      <a:gd name="T8" fmla="*/ 2720 w 2736"/>
                      <a:gd name="T9" fmla="*/ 103 h 504"/>
                      <a:gd name="T10" fmla="*/ 1764 w 2736"/>
                      <a:gd name="T11" fmla="*/ 103 h 504"/>
                      <a:gd name="T12" fmla="*/ 654 w 2736"/>
                      <a:gd name="T13" fmla="*/ 292 h 504"/>
                      <a:gd name="T14" fmla="*/ 0 w 2736"/>
                      <a:gd name="T15" fmla="*/ 504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736"/>
                      <a:gd name="T25" fmla="*/ 0 h 504"/>
                      <a:gd name="T26" fmla="*/ 2736 w 2736"/>
                      <a:gd name="T27" fmla="*/ 504 h 504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333399"/>
                      </a:gs>
                      <a:gs pos="100000">
                        <a:srgbClr val="99CC00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kern="0">
                      <a:solidFill>
                        <a:sysClr val="windowText" lastClr="000000"/>
                      </a:solidFill>
                    </a:endParaRPr>
                  </a:p>
                </p:txBody>
              </p:sp>
              <p:sp>
                <p:nvSpPr>
                  <p:cNvPr id="249" name="Freeform 396"/>
                  <p:cNvSpPr>
                    <a:spLocks/>
                  </p:cNvSpPr>
                  <p:nvPr/>
                </p:nvSpPr>
                <p:spPr bwMode="hidden">
                  <a:xfrm rot="-4903748">
                    <a:off x="2650" y="220"/>
                    <a:ext cx="512" cy="135"/>
                  </a:xfrm>
                  <a:custGeom>
                    <a:avLst/>
                    <a:gdLst>
                      <a:gd name="T0" fmla="*/ 5 w 1769"/>
                      <a:gd name="T1" fmla="*/ 8 h 791"/>
                      <a:gd name="T2" fmla="*/ 485 w 1769"/>
                      <a:gd name="T3" fmla="*/ 56 h 791"/>
                      <a:gd name="T4" fmla="*/ 1157 w 1769"/>
                      <a:gd name="T5" fmla="*/ 200 h 791"/>
                      <a:gd name="T6" fmla="*/ 1611 w 1769"/>
                      <a:gd name="T7" fmla="*/ 432 h 791"/>
                      <a:gd name="T8" fmla="*/ 1756 w 1769"/>
                      <a:gd name="T9" fmla="*/ 609 h 791"/>
                      <a:gd name="T10" fmla="*/ 1689 w 1769"/>
                      <a:gd name="T11" fmla="*/ 787 h 791"/>
                      <a:gd name="T12" fmla="*/ 1589 w 1769"/>
                      <a:gd name="T13" fmla="*/ 632 h 791"/>
                      <a:gd name="T14" fmla="*/ 1389 w 1769"/>
                      <a:gd name="T15" fmla="*/ 454 h 791"/>
                      <a:gd name="T16" fmla="*/ 1109 w 1769"/>
                      <a:gd name="T17" fmla="*/ 296 h 791"/>
                      <a:gd name="T18" fmla="*/ 581 w 1769"/>
                      <a:gd name="T19" fmla="*/ 152 h 791"/>
                      <a:gd name="T20" fmla="*/ 0 w 1769"/>
                      <a:gd name="T21" fmla="*/ 76 h 791"/>
                      <a:gd name="T22" fmla="*/ 5 w 1769"/>
                      <a:gd name="T23" fmla="*/ 8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w 1769"/>
                      <a:gd name="T37" fmla="*/ 0 h 791"/>
                      <a:gd name="T38" fmla="*/ 1769 w 1769"/>
                      <a:gd name="T39" fmla="*/ 791 h 791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T36" t="T37" r="T38" b="T39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99CC00"/>
                      </a:gs>
                      <a:gs pos="100000">
                        <a:srgbClr val="FFFFFF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kern="0">
                      <a:solidFill>
                        <a:sysClr val="windowText" lastClr="000000"/>
                      </a:solidFill>
                    </a:endParaRPr>
                  </a:p>
                </p:txBody>
              </p:sp>
            </p:grpSp>
            <p:grpSp>
              <p:nvGrpSpPr>
                <p:cNvPr id="224" name="Group 397"/>
                <p:cNvGrpSpPr>
                  <a:grpSpLocks/>
                </p:cNvGrpSpPr>
                <p:nvPr/>
              </p:nvGrpSpPr>
              <p:grpSpPr bwMode="auto">
                <a:xfrm>
                  <a:off x="3514" y="683"/>
                  <a:ext cx="425" cy="960"/>
                  <a:chOff x="943" y="1769"/>
                  <a:chExt cx="1085" cy="2450"/>
                </a:xfrm>
              </p:grpSpPr>
              <p:sp>
                <p:nvSpPr>
                  <p:cNvPr id="246" name="Freeform 398"/>
                  <p:cNvSpPr>
                    <a:spLocks/>
                  </p:cNvSpPr>
                  <p:nvPr/>
                </p:nvSpPr>
                <p:spPr bwMode="hidden">
                  <a:xfrm rot="18335692" flipH="1">
                    <a:off x="1010" y="2475"/>
                    <a:ext cx="1724" cy="312"/>
                  </a:xfrm>
                  <a:custGeom>
                    <a:avLst/>
                    <a:gdLst>
                      <a:gd name="T0" fmla="*/ 0 w 2736"/>
                      <a:gd name="T1" fmla="*/ 504 h 504"/>
                      <a:gd name="T2" fmla="*/ 864 w 2736"/>
                      <a:gd name="T3" fmla="*/ 168 h 504"/>
                      <a:gd name="T4" fmla="*/ 1776 w 2736"/>
                      <a:gd name="T5" fmla="*/ 24 h 504"/>
                      <a:gd name="T6" fmla="*/ 2736 w 2736"/>
                      <a:gd name="T7" fmla="*/ 24 h 504"/>
                      <a:gd name="T8" fmla="*/ 2720 w 2736"/>
                      <a:gd name="T9" fmla="*/ 103 h 504"/>
                      <a:gd name="T10" fmla="*/ 1764 w 2736"/>
                      <a:gd name="T11" fmla="*/ 103 h 504"/>
                      <a:gd name="T12" fmla="*/ 654 w 2736"/>
                      <a:gd name="T13" fmla="*/ 292 h 504"/>
                      <a:gd name="T14" fmla="*/ 0 w 2736"/>
                      <a:gd name="T15" fmla="*/ 504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736"/>
                      <a:gd name="T25" fmla="*/ 0 h 504"/>
                      <a:gd name="T26" fmla="*/ 2736 w 2736"/>
                      <a:gd name="T27" fmla="*/ 504 h 504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99CC00"/>
                      </a:gs>
                      <a:gs pos="100000">
                        <a:srgbClr val="333399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kern="0">
                      <a:solidFill>
                        <a:sysClr val="windowText" lastClr="000000"/>
                      </a:solidFill>
                    </a:endParaRPr>
                  </a:p>
                </p:txBody>
              </p:sp>
              <p:sp>
                <p:nvSpPr>
                  <p:cNvPr id="247" name="Freeform 399"/>
                  <p:cNvSpPr>
                    <a:spLocks/>
                  </p:cNvSpPr>
                  <p:nvPr/>
                </p:nvSpPr>
                <p:spPr bwMode="hidden">
                  <a:xfrm rot="18335692" flipH="1">
                    <a:off x="725" y="3512"/>
                    <a:ext cx="925" cy="490"/>
                  </a:xfrm>
                  <a:custGeom>
                    <a:avLst/>
                    <a:gdLst>
                      <a:gd name="T0" fmla="*/ 5 w 1769"/>
                      <a:gd name="T1" fmla="*/ 8 h 791"/>
                      <a:gd name="T2" fmla="*/ 485 w 1769"/>
                      <a:gd name="T3" fmla="*/ 56 h 791"/>
                      <a:gd name="T4" fmla="*/ 1157 w 1769"/>
                      <a:gd name="T5" fmla="*/ 200 h 791"/>
                      <a:gd name="T6" fmla="*/ 1611 w 1769"/>
                      <a:gd name="T7" fmla="*/ 432 h 791"/>
                      <a:gd name="T8" fmla="*/ 1756 w 1769"/>
                      <a:gd name="T9" fmla="*/ 609 h 791"/>
                      <a:gd name="T10" fmla="*/ 1689 w 1769"/>
                      <a:gd name="T11" fmla="*/ 787 h 791"/>
                      <a:gd name="T12" fmla="*/ 1589 w 1769"/>
                      <a:gd name="T13" fmla="*/ 632 h 791"/>
                      <a:gd name="T14" fmla="*/ 1389 w 1769"/>
                      <a:gd name="T15" fmla="*/ 454 h 791"/>
                      <a:gd name="T16" fmla="*/ 1109 w 1769"/>
                      <a:gd name="T17" fmla="*/ 296 h 791"/>
                      <a:gd name="T18" fmla="*/ 581 w 1769"/>
                      <a:gd name="T19" fmla="*/ 152 h 791"/>
                      <a:gd name="T20" fmla="*/ 0 w 1769"/>
                      <a:gd name="T21" fmla="*/ 76 h 791"/>
                      <a:gd name="T22" fmla="*/ 5 w 1769"/>
                      <a:gd name="T23" fmla="*/ 8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w 1769"/>
                      <a:gd name="T37" fmla="*/ 0 h 791"/>
                      <a:gd name="T38" fmla="*/ 1769 w 1769"/>
                      <a:gd name="T39" fmla="*/ 791 h 791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T36" t="T37" r="T38" b="T39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99CC00"/>
                      </a:gs>
                      <a:gs pos="100000">
                        <a:srgbClr val="FFFFFF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kern="0">
                      <a:solidFill>
                        <a:sysClr val="windowText" lastClr="000000"/>
                      </a:solidFill>
                    </a:endParaRPr>
                  </a:p>
                </p:txBody>
              </p:sp>
            </p:grpSp>
            <p:grpSp>
              <p:nvGrpSpPr>
                <p:cNvPr id="225" name="Group 400"/>
                <p:cNvGrpSpPr>
                  <a:grpSpLocks/>
                </p:cNvGrpSpPr>
                <p:nvPr/>
              </p:nvGrpSpPr>
              <p:grpSpPr bwMode="auto">
                <a:xfrm>
                  <a:off x="3715" y="748"/>
                  <a:ext cx="300" cy="930"/>
                  <a:chOff x="1455" y="1936"/>
                  <a:chExt cx="766" cy="2373"/>
                </a:xfrm>
              </p:grpSpPr>
              <p:sp>
                <p:nvSpPr>
                  <p:cNvPr id="244" name="Freeform 401"/>
                  <p:cNvSpPr>
                    <a:spLocks/>
                  </p:cNvSpPr>
                  <p:nvPr/>
                </p:nvSpPr>
                <p:spPr bwMode="hidden">
                  <a:xfrm rot="17542885" flipH="1">
                    <a:off x="1267" y="2578"/>
                    <a:ext cx="1595" cy="312"/>
                  </a:xfrm>
                  <a:custGeom>
                    <a:avLst/>
                    <a:gdLst>
                      <a:gd name="T0" fmla="*/ 0 w 2736"/>
                      <a:gd name="T1" fmla="*/ 504 h 504"/>
                      <a:gd name="T2" fmla="*/ 864 w 2736"/>
                      <a:gd name="T3" fmla="*/ 168 h 504"/>
                      <a:gd name="T4" fmla="*/ 1776 w 2736"/>
                      <a:gd name="T5" fmla="*/ 24 h 504"/>
                      <a:gd name="T6" fmla="*/ 2736 w 2736"/>
                      <a:gd name="T7" fmla="*/ 24 h 504"/>
                      <a:gd name="T8" fmla="*/ 2720 w 2736"/>
                      <a:gd name="T9" fmla="*/ 103 h 504"/>
                      <a:gd name="T10" fmla="*/ 1764 w 2736"/>
                      <a:gd name="T11" fmla="*/ 103 h 504"/>
                      <a:gd name="T12" fmla="*/ 654 w 2736"/>
                      <a:gd name="T13" fmla="*/ 292 h 504"/>
                      <a:gd name="T14" fmla="*/ 0 w 2736"/>
                      <a:gd name="T15" fmla="*/ 504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736"/>
                      <a:gd name="T25" fmla="*/ 0 h 504"/>
                      <a:gd name="T26" fmla="*/ 2736 w 2736"/>
                      <a:gd name="T27" fmla="*/ 504 h 504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99CC00"/>
                      </a:gs>
                      <a:gs pos="100000">
                        <a:srgbClr val="333399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kern="0">
                      <a:solidFill>
                        <a:sysClr val="windowText" lastClr="000000"/>
                      </a:solidFill>
                    </a:endParaRPr>
                  </a:p>
                </p:txBody>
              </p:sp>
              <p:sp>
                <p:nvSpPr>
                  <p:cNvPr id="245" name="Freeform 402"/>
                  <p:cNvSpPr>
                    <a:spLocks/>
                  </p:cNvSpPr>
                  <p:nvPr/>
                </p:nvSpPr>
                <p:spPr bwMode="hidden">
                  <a:xfrm rot="17542885" flipH="1">
                    <a:off x="1272" y="3636"/>
                    <a:ext cx="856" cy="490"/>
                  </a:xfrm>
                  <a:custGeom>
                    <a:avLst/>
                    <a:gdLst>
                      <a:gd name="T0" fmla="*/ 5 w 1769"/>
                      <a:gd name="T1" fmla="*/ 8 h 791"/>
                      <a:gd name="T2" fmla="*/ 485 w 1769"/>
                      <a:gd name="T3" fmla="*/ 56 h 791"/>
                      <a:gd name="T4" fmla="*/ 1157 w 1769"/>
                      <a:gd name="T5" fmla="*/ 200 h 791"/>
                      <a:gd name="T6" fmla="*/ 1611 w 1769"/>
                      <a:gd name="T7" fmla="*/ 432 h 791"/>
                      <a:gd name="T8" fmla="*/ 1756 w 1769"/>
                      <a:gd name="T9" fmla="*/ 609 h 791"/>
                      <a:gd name="T10" fmla="*/ 1689 w 1769"/>
                      <a:gd name="T11" fmla="*/ 787 h 791"/>
                      <a:gd name="T12" fmla="*/ 1589 w 1769"/>
                      <a:gd name="T13" fmla="*/ 632 h 791"/>
                      <a:gd name="T14" fmla="*/ 1389 w 1769"/>
                      <a:gd name="T15" fmla="*/ 454 h 791"/>
                      <a:gd name="T16" fmla="*/ 1109 w 1769"/>
                      <a:gd name="T17" fmla="*/ 296 h 791"/>
                      <a:gd name="T18" fmla="*/ 581 w 1769"/>
                      <a:gd name="T19" fmla="*/ 152 h 791"/>
                      <a:gd name="T20" fmla="*/ 0 w 1769"/>
                      <a:gd name="T21" fmla="*/ 76 h 791"/>
                      <a:gd name="T22" fmla="*/ 5 w 1769"/>
                      <a:gd name="T23" fmla="*/ 8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w 1769"/>
                      <a:gd name="T37" fmla="*/ 0 h 791"/>
                      <a:gd name="T38" fmla="*/ 1769 w 1769"/>
                      <a:gd name="T39" fmla="*/ 791 h 791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T36" t="T37" r="T38" b="T39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99CC00"/>
                      </a:gs>
                      <a:gs pos="100000">
                        <a:srgbClr val="FFFFFF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kern="0">
                      <a:solidFill>
                        <a:sysClr val="windowText" lastClr="000000"/>
                      </a:solidFill>
                    </a:endParaRPr>
                  </a:p>
                </p:txBody>
              </p:sp>
            </p:grpSp>
            <p:grpSp>
              <p:nvGrpSpPr>
                <p:cNvPr id="226" name="Group 403"/>
                <p:cNvGrpSpPr>
                  <a:grpSpLocks/>
                </p:cNvGrpSpPr>
                <p:nvPr/>
              </p:nvGrpSpPr>
              <p:grpSpPr bwMode="auto">
                <a:xfrm rot="88588">
                  <a:off x="3923" y="769"/>
                  <a:ext cx="180" cy="913"/>
                  <a:chOff x="1956" y="1990"/>
                  <a:chExt cx="492" cy="2604"/>
                </a:xfrm>
              </p:grpSpPr>
              <p:sp>
                <p:nvSpPr>
                  <p:cNvPr id="242" name="Freeform 404"/>
                  <p:cNvSpPr>
                    <a:spLocks/>
                  </p:cNvSpPr>
                  <p:nvPr/>
                </p:nvSpPr>
                <p:spPr bwMode="hidden">
                  <a:xfrm rot="16782062" flipH="1">
                    <a:off x="1442" y="2695"/>
                    <a:ext cx="1711" cy="301"/>
                  </a:xfrm>
                  <a:custGeom>
                    <a:avLst/>
                    <a:gdLst>
                      <a:gd name="T0" fmla="*/ 0 w 2736"/>
                      <a:gd name="T1" fmla="*/ 504 h 504"/>
                      <a:gd name="T2" fmla="*/ 864 w 2736"/>
                      <a:gd name="T3" fmla="*/ 168 h 504"/>
                      <a:gd name="T4" fmla="*/ 1776 w 2736"/>
                      <a:gd name="T5" fmla="*/ 24 h 504"/>
                      <a:gd name="T6" fmla="*/ 2736 w 2736"/>
                      <a:gd name="T7" fmla="*/ 24 h 504"/>
                      <a:gd name="T8" fmla="*/ 2720 w 2736"/>
                      <a:gd name="T9" fmla="*/ 103 h 504"/>
                      <a:gd name="T10" fmla="*/ 1764 w 2736"/>
                      <a:gd name="T11" fmla="*/ 103 h 504"/>
                      <a:gd name="T12" fmla="*/ 654 w 2736"/>
                      <a:gd name="T13" fmla="*/ 292 h 504"/>
                      <a:gd name="T14" fmla="*/ 0 w 2736"/>
                      <a:gd name="T15" fmla="*/ 504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736"/>
                      <a:gd name="T25" fmla="*/ 0 h 504"/>
                      <a:gd name="T26" fmla="*/ 2736 w 2736"/>
                      <a:gd name="T27" fmla="*/ 504 h 504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99CC00"/>
                      </a:gs>
                      <a:gs pos="100000">
                        <a:srgbClr val="333399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kern="0">
                      <a:solidFill>
                        <a:sysClr val="windowText" lastClr="000000"/>
                      </a:solidFill>
                    </a:endParaRPr>
                  </a:p>
                </p:txBody>
              </p:sp>
              <p:sp>
                <p:nvSpPr>
                  <p:cNvPr id="243" name="Freeform 405"/>
                  <p:cNvSpPr>
                    <a:spLocks/>
                  </p:cNvSpPr>
                  <p:nvPr/>
                </p:nvSpPr>
                <p:spPr bwMode="hidden">
                  <a:xfrm rot="16782062" flipH="1">
                    <a:off x="1734" y="3898"/>
                    <a:ext cx="918" cy="473"/>
                  </a:xfrm>
                  <a:custGeom>
                    <a:avLst/>
                    <a:gdLst>
                      <a:gd name="T0" fmla="*/ 5 w 1769"/>
                      <a:gd name="T1" fmla="*/ 8 h 791"/>
                      <a:gd name="T2" fmla="*/ 485 w 1769"/>
                      <a:gd name="T3" fmla="*/ 56 h 791"/>
                      <a:gd name="T4" fmla="*/ 1157 w 1769"/>
                      <a:gd name="T5" fmla="*/ 200 h 791"/>
                      <a:gd name="T6" fmla="*/ 1611 w 1769"/>
                      <a:gd name="T7" fmla="*/ 432 h 791"/>
                      <a:gd name="T8" fmla="*/ 1756 w 1769"/>
                      <a:gd name="T9" fmla="*/ 609 h 791"/>
                      <a:gd name="T10" fmla="*/ 1689 w 1769"/>
                      <a:gd name="T11" fmla="*/ 787 h 791"/>
                      <a:gd name="T12" fmla="*/ 1589 w 1769"/>
                      <a:gd name="T13" fmla="*/ 632 h 791"/>
                      <a:gd name="T14" fmla="*/ 1389 w 1769"/>
                      <a:gd name="T15" fmla="*/ 454 h 791"/>
                      <a:gd name="T16" fmla="*/ 1109 w 1769"/>
                      <a:gd name="T17" fmla="*/ 296 h 791"/>
                      <a:gd name="T18" fmla="*/ 581 w 1769"/>
                      <a:gd name="T19" fmla="*/ 152 h 791"/>
                      <a:gd name="T20" fmla="*/ 0 w 1769"/>
                      <a:gd name="T21" fmla="*/ 76 h 791"/>
                      <a:gd name="T22" fmla="*/ 5 w 1769"/>
                      <a:gd name="T23" fmla="*/ 8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w 1769"/>
                      <a:gd name="T37" fmla="*/ 0 h 791"/>
                      <a:gd name="T38" fmla="*/ 1769 w 1769"/>
                      <a:gd name="T39" fmla="*/ 791 h 791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T36" t="T37" r="T38" b="T39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99CC00"/>
                      </a:gs>
                      <a:gs pos="100000">
                        <a:srgbClr val="FFFFFF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kern="0">
                      <a:solidFill>
                        <a:sysClr val="windowText" lastClr="000000"/>
                      </a:solidFill>
                    </a:endParaRPr>
                  </a:p>
                </p:txBody>
              </p:sp>
            </p:grpSp>
            <p:grpSp>
              <p:nvGrpSpPr>
                <p:cNvPr id="227" name="Group 406"/>
                <p:cNvGrpSpPr>
                  <a:grpSpLocks/>
                </p:cNvGrpSpPr>
                <p:nvPr/>
              </p:nvGrpSpPr>
              <p:grpSpPr bwMode="auto">
                <a:xfrm>
                  <a:off x="4451" y="662"/>
                  <a:ext cx="442" cy="951"/>
                  <a:chOff x="3334" y="1717"/>
                  <a:chExt cx="1125" cy="2426"/>
                </a:xfrm>
              </p:grpSpPr>
              <p:sp>
                <p:nvSpPr>
                  <p:cNvPr id="240" name="Freeform 407"/>
                  <p:cNvSpPr>
                    <a:spLocks/>
                  </p:cNvSpPr>
                  <p:nvPr/>
                </p:nvSpPr>
                <p:spPr bwMode="hidden">
                  <a:xfrm rot="3144576">
                    <a:off x="2628" y="2423"/>
                    <a:ext cx="1724" cy="312"/>
                  </a:xfrm>
                  <a:custGeom>
                    <a:avLst/>
                    <a:gdLst>
                      <a:gd name="T0" fmla="*/ 0 w 2736"/>
                      <a:gd name="T1" fmla="*/ 504 h 504"/>
                      <a:gd name="T2" fmla="*/ 864 w 2736"/>
                      <a:gd name="T3" fmla="*/ 168 h 504"/>
                      <a:gd name="T4" fmla="*/ 1776 w 2736"/>
                      <a:gd name="T5" fmla="*/ 24 h 504"/>
                      <a:gd name="T6" fmla="*/ 2736 w 2736"/>
                      <a:gd name="T7" fmla="*/ 24 h 504"/>
                      <a:gd name="T8" fmla="*/ 2720 w 2736"/>
                      <a:gd name="T9" fmla="*/ 103 h 504"/>
                      <a:gd name="T10" fmla="*/ 1764 w 2736"/>
                      <a:gd name="T11" fmla="*/ 103 h 504"/>
                      <a:gd name="T12" fmla="*/ 654 w 2736"/>
                      <a:gd name="T13" fmla="*/ 292 h 504"/>
                      <a:gd name="T14" fmla="*/ 0 w 2736"/>
                      <a:gd name="T15" fmla="*/ 504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736"/>
                      <a:gd name="T25" fmla="*/ 0 h 504"/>
                      <a:gd name="T26" fmla="*/ 2736 w 2736"/>
                      <a:gd name="T27" fmla="*/ 504 h 504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333399"/>
                      </a:gs>
                      <a:gs pos="100000">
                        <a:srgbClr val="99CC00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kern="0">
                      <a:solidFill>
                        <a:sysClr val="windowText" lastClr="000000"/>
                      </a:solidFill>
                    </a:endParaRPr>
                  </a:p>
                </p:txBody>
              </p:sp>
              <p:sp>
                <p:nvSpPr>
                  <p:cNvPr id="241" name="Freeform 408"/>
                  <p:cNvSpPr>
                    <a:spLocks/>
                  </p:cNvSpPr>
                  <p:nvPr/>
                </p:nvSpPr>
                <p:spPr bwMode="hidden">
                  <a:xfrm rot="3144576">
                    <a:off x="3751" y="3436"/>
                    <a:ext cx="925" cy="490"/>
                  </a:xfrm>
                  <a:custGeom>
                    <a:avLst/>
                    <a:gdLst>
                      <a:gd name="T0" fmla="*/ 5 w 1769"/>
                      <a:gd name="T1" fmla="*/ 8 h 791"/>
                      <a:gd name="T2" fmla="*/ 485 w 1769"/>
                      <a:gd name="T3" fmla="*/ 56 h 791"/>
                      <a:gd name="T4" fmla="*/ 1157 w 1769"/>
                      <a:gd name="T5" fmla="*/ 200 h 791"/>
                      <a:gd name="T6" fmla="*/ 1611 w 1769"/>
                      <a:gd name="T7" fmla="*/ 432 h 791"/>
                      <a:gd name="T8" fmla="*/ 1756 w 1769"/>
                      <a:gd name="T9" fmla="*/ 609 h 791"/>
                      <a:gd name="T10" fmla="*/ 1689 w 1769"/>
                      <a:gd name="T11" fmla="*/ 787 h 791"/>
                      <a:gd name="T12" fmla="*/ 1589 w 1769"/>
                      <a:gd name="T13" fmla="*/ 632 h 791"/>
                      <a:gd name="T14" fmla="*/ 1389 w 1769"/>
                      <a:gd name="T15" fmla="*/ 454 h 791"/>
                      <a:gd name="T16" fmla="*/ 1109 w 1769"/>
                      <a:gd name="T17" fmla="*/ 296 h 791"/>
                      <a:gd name="T18" fmla="*/ 581 w 1769"/>
                      <a:gd name="T19" fmla="*/ 152 h 791"/>
                      <a:gd name="T20" fmla="*/ 0 w 1769"/>
                      <a:gd name="T21" fmla="*/ 76 h 791"/>
                      <a:gd name="T22" fmla="*/ 5 w 1769"/>
                      <a:gd name="T23" fmla="*/ 8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w 1769"/>
                      <a:gd name="T37" fmla="*/ 0 h 791"/>
                      <a:gd name="T38" fmla="*/ 1769 w 1769"/>
                      <a:gd name="T39" fmla="*/ 791 h 791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T36" t="T37" r="T38" b="T39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99CC00"/>
                      </a:gs>
                      <a:gs pos="100000">
                        <a:srgbClr val="FFFFFF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kern="0">
                      <a:solidFill>
                        <a:sysClr val="windowText" lastClr="000000"/>
                      </a:solidFill>
                    </a:endParaRPr>
                  </a:p>
                </p:txBody>
              </p:sp>
            </p:grpSp>
            <p:grpSp>
              <p:nvGrpSpPr>
                <p:cNvPr id="228" name="Group 409"/>
                <p:cNvGrpSpPr>
                  <a:grpSpLocks/>
                </p:cNvGrpSpPr>
                <p:nvPr/>
              </p:nvGrpSpPr>
              <p:grpSpPr bwMode="auto">
                <a:xfrm>
                  <a:off x="4391" y="721"/>
                  <a:ext cx="347" cy="951"/>
                  <a:chOff x="3181" y="1866"/>
                  <a:chExt cx="883" cy="2426"/>
                </a:xfrm>
              </p:grpSpPr>
              <p:sp>
                <p:nvSpPr>
                  <p:cNvPr id="238" name="Freeform 410"/>
                  <p:cNvSpPr>
                    <a:spLocks/>
                  </p:cNvSpPr>
                  <p:nvPr/>
                </p:nvSpPr>
                <p:spPr bwMode="hidden">
                  <a:xfrm rot="3745735">
                    <a:off x="2506" y="2541"/>
                    <a:ext cx="1650" cy="299"/>
                  </a:xfrm>
                  <a:custGeom>
                    <a:avLst/>
                    <a:gdLst>
                      <a:gd name="T0" fmla="*/ 0 w 2736"/>
                      <a:gd name="T1" fmla="*/ 504 h 504"/>
                      <a:gd name="T2" fmla="*/ 864 w 2736"/>
                      <a:gd name="T3" fmla="*/ 168 h 504"/>
                      <a:gd name="T4" fmla="*/ 1776 w 2736"/>
                      <a:gd name="T5" fmla="*/ 24 h 504"/>
                      <a:gd name="T6" fmla="*/ 2736 w 2736"/>
                      <a:gd name="T7" fmla="*/ 24 h 504"/>
                      <a:gd name="T8" fmla="*/ 2720 w 2736"/>
                      <a:gd name="T9" fmla="*/ 103 h 504"/>
                      <a:gd name="T10" fmla="*/ 1764 w 2736"/>
                      <a:gd name="T11" fmla="*/ 103 h 504"/>
                      <a:gd name="T12" fmla="*/ 654 w 2736"/>
                      <a:gd name="T13" fmla="*/ 292 h 504"/>
                      <a:gd name="T14" fmla="*/ 0 w 2736"/>
                      <a:gd name="T15" fmla="*/ 504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736"/>
                      <a:gd name="T25" fmla="*/ 0 h 504"/>
                      <a:gd name="T26" fmla="*/ 2736 w 2736"/>
                      <a:gd name="T27" fmla="*/ 504 h 504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333399"/>
                      </a:gs>
                      <a:gs pos="100000">
                        <a:srgbClr val="99CC00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kern="0">
                      <a:solidFill>
                        <a:sysClr val="windowText" lastClr="000000"/>
                      </a:solidFill>
                    </a:endParaRPr>
                  </a:p>
                </p:txBody>
              </p:sp>
              <p:sp>
                <p:nvSpPr>
                  <p:cNvPr id="239" name="Freeform 411"/>
                  <p:cNvSpPr>
                    <a:spLocks/>
                  </p:cNvSpPr>
                  <p:nvPr/>
                </p:nvSpPr>
                <p:spPr bwMode="hidden">
                  <a:xfrm rot="3745735">
                    <a:off x="3387" y="3615"/>
                    <a:ext cx="885" cy="469"/>
                  </a:xfrm>
                  <a:custGeom>
                    <a:avLst/>
                    <a:gdLst>
                      <a:gd name="T0" fmla="*/ 5 w 1769"/>
                      <a:gd name="T1" fmla="*/ 8 h 791"/>
                      <a:gd name="T2" fmla="*/ 485 w 1769"/>
                      <a:gd name="T3" fmla="*/ 56 h 791"/>
                      <a:gd name="T4" fmla="*/ 1157 w 1769"/>
                      <a:gd name="T5" fmla="*/ 200 h 791"/>
                      <a:gd name="T6" fmla="*/ 1611 w 1769"/>
                      <a:gd name="T7" fmla="*/ 432 h 791"/>
                      <a:gd name="T8" fmla="*/ 1756 w 1769"/>
                      <a:gd name="T9" fmla="*/ 609 h 791"/>
                      <a:gd name="T10" fmla="*/ 1689 w 1769"/>
                      <a:gd name="T11" fmla="*/ 787 h 791"/>
                      <a:gd name="T12" fmla="*/ 1589 w 1769"/>
                      <a:gd name="T13" fmla="*/ 632 h 791"/>
                      <a:gd name="T14" fmla="*/ 1389 w 1769"/>
                      <a:gd name="T15" fmla="*/ 454 h 791"/>
                      <a:gd name="T16" fmla="*/ 1109 w 1769"/>
                      <a:gd name="T17" fmla="*/ 296 h 791"/>
                      <a:gd name="T18" fmla="*/ 581 w 1769"/>
                      <a:gd name="T19" fmla="*/ 152 h 791"/>
                      <a:gd name="T20" fmla="*/ 0 w 1769"/>
                      <a:gd name="T21" fmla="*/ 76 h 791"/>
                      <a:gd name="T22" fmla="*/ 5 w 1769"/>
                      <a:gd name="T23" fmla="*/ 8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w 1769"/>
                      <a:gd name="T37" fmla="*/ 0 h 791"/>
                      <a:gd name="T38" fmla="*/ 1769 w 1769"/>
                      <a:gd name="T39" fmla="*/ 791 h 791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T36" t="T37" r="T38" b="T39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99CC00"/>
                      </a:gs>
                      <a:gs pos="100000">
                        <a:srgbClr val="FFFFFF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kern="0">
                      <a:solidFill>
                        <a:sysClr val="windowText" lastClr="000000"/>
                      </a:solidFill>
                    </a:endParaRPr>
                  </a:p>
                </p:txBody>
              </p:sp>
            </p:grpSp>
            <p:grpSp>
              <p:nvGrpSpPr>
                <p:cNvPr id="229" name="Group 412"/>
                <p:cNvGrpSpPr>
                  <a:grpSpLocks/>
                </p:cNvGrpSpPr>
                <p:nvPr/>
              </p:nvGrpSpPr>
              <p:grpSpPr bwMode="auto">
                <a:xfrm>
                  <a:off x="4323" y="767"/>
                  <a:ext cx="243" cy="935"/>
                  <a:chOff x="3006" y="1983"/>
                  <a:chExt cx="619" cy="2386"/>
                </a:xfrm>
              </p:grpSpPr>
              <p:sp>
                <p:nvSpPr>
                  <p:cNvPr id="236" name="Freeform 413"/>
                  <p:cNvSpPr>
                    <a:spLocks/>
                  </p:cNvSpPr>
                  <p:nvPr/>
                </p:nvSpPr>
                <p:spPr bwMode="hidden">
                  <a:xfrm rot="4286818">
                    <a:off x="2328" y="2661"/>
                    <a:ext cx="1601" cy="246"/>
                  </a:xfrm>
                  <a:custGeom>
                    <a:avLst/>
                    <a:gdLst>
                      <a:gd name="T0" fmla="*/ 0 w 2736"/>
                      <a:gd name="T1" fmla="*/ 504 h 504"/>
                      <a:gd name="T2" fmla="*/ 864 w 2736"/>
                      <a:gd name="T3" fmla="*/ 168 h 504"/>
                      <a:gd name="T4" fmla="*/ 1776 w 2736"/>
                      <a:gd name="T5" fmla="*/ 24 h 504"/>
                      <a:gd name="T6" fmla="*/ 2736 w 2736"/>
                      <a:gd name="T7" fmla="*/ 24 h 504"/>
                      <a:gd name="T8" fmla="*/ 2720 w 2736"/>
                      <a:gd name="T9" fmla="*/ 103 h 504"/>
                      <a:gd name="T10" fmla="*/ 1764 w 2736"/>
                      <a:gd name="T11" fmla="*/ 103 h 504"/>
                      <a:gd name="T12" fmla="*/ 654 w 2736"/>
                      <a:gd name="T13" fmla="*/ 292 h 504"/>
                      <a:gd name="T14" fmla="*/ 0 w 2736"/>
                      <a:gd name="T15" fmla="*/ 504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736"/>
                      <a:gd name="T25" fmla="*/ 0 h 504"/>
                      <a:gd name="T26" fmla="*/ 2736 w 2736"/>
                      <a:gd name="T27" fmla="*/ 504 h 504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333399"/>
                      </a:gs>
                      <a:gs pos="100000">
                        <a:srgbClr val="99CC00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kern="0">
                      <a:solidFill>
                        <a:sysClr val="windowText" lastClr="000000"/>
                      </a:solidFill>
                    </a:endParaRPr>
                  </a:p>
                </p:txBody>
              </p:sp>
              <p:sp>
                <p:nvSpPr>
                  <p:cNvPr id="237" name="Freeform 414"/>
                  <p:cNvSpPr>
                    <a:spLocks/>
                  </p:cNvSpPr>
                  <p:nvPr/>
                </p:nvSpPr>
                <p:spPr bwMode="hidden">
                  <a:xfrm rot="4286818">
                    <a:off x="3002" y="3747"/>
                    <a:ext cx="859" cy="386"/>
                  </a:xfrm>
                  <a:custGeom>
                    <a:avLst/>
                    <a:gdLst>
                      <a:gd name="T0" fmla="*/ 5 w 1769"/>
                      <a:gd name="T1" fmla="*/ 8 h 791"/>
                      <a:gd name="T2" fmla="*/ 485 w 1769"/>
                      <a:gd name="T3" fmla="*/ 56 h 791"/>
                      <a:gd name="T4" fmla="*/ 1157 w 1769"/>
                      <a:gd name="T5" fmla="*/ 200 h 791"/>
                      <a:gd name="T6" fmla="*/ 1611 w 1769"/>
                      <a:gd name="T7" fmla="*/ 432 h 791"/>
                      <a:gd name="T8" fmla="*/ 1756 w 1769"/>
                      <a:gd name="T9" fmla="*/ 609 h 791"/>
                      <a:gd name="T10" fmla="*/ 1689 w 1769"/>
                      <a:gd name="T11" fmla="*/ 787 h 791"/>
                      <a:gd name="T12" fmla="*/ 1589 w 1769"/>
                      <a:gd name="T13" fmla="*/ 632 h 791"/>
                      <a:gd name="T14" fmla="*/ 1389 w 1769"/>
                      <a:gd name="T15" fmla="*/ 454 h 791"/>
                      <a:gd name="T16" fmla="*/ 1109 w 1769"/>
                      <a:gd name="T17" fmla="*/ 296 h 791"/>
                      <a:gd name="T18" fmla="*/ 581 w 1769"/>
                      <a:gd name="T19" fmla="*/ 152 h 791"/>
                      <a:gd name="T20" fmla="*/ 0 w 1769"/>
                      <a:gd name="T21" fmla="*/ 76 h 791"/>
                      <a:gd name="T22" fmla="*/ 5 w 1769"/>
                      <a:gd name="T23" fmla="*/ 8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w 1769"/>
                      <a:gd name="T37" fmla="*/ 0 h 791"/>
                      <a:gd name="T38" fmla="*/ 1769 w 1769"/>
                      <a:gd name="T39" fmla="*/ 791 h 791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T36" t="T37" r="T38" b="T39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99CC00"/>
                      </a:gs>
                      <a:gs pos="100000">
                        <a:srgbClr val="FFFFFF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kern="0">
                      <a:solidFill>
                        <a:sysClr val="windowText" lastClr="000000"/>
                      </a:solidFill>
                    </a:endParaRPr>
                  </a:p>
                </p:txBody>
              </p:sp>
            </p:grpSp>
            <p:grpSp>
              <p:nvGrpSpPr>
                <p:cNvPr id="230" name="Group 415"/>
                <p:cNvGrpSpPr>
                  <a:grpSpLocks/>
                </p:cNvGrpSpPr>
                <p:nvPr/>
              </p:nvGrpSpPr>
              <p:grpSpPr bwMode="auto">
                <a:xfrm>
                  <a:off x="4249" y="813"/>
                  <a:ext cx="159" cy="870"/>
                  <a:chOff x="2819" y="2101"/>
                  <a:chExt cx="405" cy="2219"/>
                </a:xfrm>
              </p:grpSpPr>
              <p:sp>
                <p:nvSpPr>
                  <p:cNvPr id="234" name="Freeform 416"/>
                  <p:cNvSpPr>
                    <a:spLocks/>
                  </p:cNvSpPr>
                  <p:nvPr/>
                </p:nvSpPr>
                <p:spPr bwMode="hidden">
                  <a:xfrm rot="4898956">
                    <a:off x="2206" y="2714"/>
                    <a:ext cx="1471" cy="246"/>
                  </a:xfrm>
                  <a:custGeom>
                    <a:avLst/>
                    <a:gdLst>
                      <a:gd name="T0" fmla="*/ 0 w 2736"/>
                      <a:gd name="T1" fmla="*/ 504 h 504"/>
                      <a:gd name="T2" fmla="*/ 864 w 2736"/>
                      <a:gd name="T3" fmla="*/ 168 h 504"/>
                      <a:gd name="T4" fmla="*/ 1776 w 2736"/>
                      <a:gd name="T5" fmla="*/ 24 h 504"/>
                      <a:gd name="T6" fmla="*/ 2736 w 2736"/>
                      <a:gd name="T7" fmla="*/ 24 h 504"/>
                      <a:gd name="T8" fmla="*/ 2720 w 2736"/>
                      <a:gd name="T9" fmla="*/ 103 h 504"/>
                      <a:gd name="T10" fmla="*/ 1764 w 2736"/>
                      <a:gd name="T11" fmla="*/ 103 h 504"/>
                      <a:gd name="T12" fmla="*/ 654 w 2736"/>
                      <a:gd name="T13" fmla="*/ 292 h 504"/>
                      <a:gd name="T14" fmla="*/ 0 w 2736"/>
                      <a:gd name="T15" fmla="*/ 504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736"/>
                      <a:gd name="T25" fmla="*/ 0 h 504"/>
                      <a:gd name="T26" fmla="*/ 2736 w 2736"/>
                      <a:gd name="T27" fmla="*/ 504 h 504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333399"/>
                      </a:gs>
                      <a:gs pos="100000">
                        <a:srgbClr val="99CC00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kern="0">
                      <a:solidFill>
                        <a:sysClr val="windowText" lastClr="000000"/>
                      </a:solidFill>
                    </a:endParaRPr>
                  </a:p>
                </p:txBody>
              </p:sp>
              <p:sp>
                <p:nvSpPr>
                  <p:cNvPr id="235" name="Freeform 417"/>
                  <p:cNvSpPr>
                    <a:spLocks/>
                  </p:cNvSpPr>
                  <p:nvPr/>
                </p:nvSpPr>
                <p:spPr bwMode="hidden">
                  <a:xfrm rot="4898956">
                    <a:off x="2636" y="3732"/>
                    <a:ext cx="790" cy="386"/>
                  </a:xfrm>
                  <a:custGeom>
                    <a:avLst/>
                    <a:gdLst>
                      <a:gd name="T0" fmla="*/ 5 w 1769"/>
                      <a:gd name="T1" fmla="*/ 8 h 791"/>
                      <a:gd name="T2" fmla="*/ 485 w 1769"/>
                      <a:gd name="T3" fmla="*/ 56 h 791"/>
                      <a:gd name="T4" fmla="*/ 1157 w 1769"/>
                      <a:gd name="T5" fmla="*/ 200 h 791"/>
                      <a:gd name="T6" fmla="*/ 1611 w 1769"/>
                      <a:gd name="T7" fmla="*/ 432 h 791"/>
                      <a:gd name="T8" fmla="*/ 1756 w 1769"/>
                      <a:gd name="T9" fmla="*/ 609 h 791"/>
                      <a:gd name="T10" fmla="*/ 1689 w 1769"/>
                      <a:gd name="T11" fmla="*/ 787 h 791"/>
                      <a:gd name="T12" fmla="*/ 1589 w 1769"/>
                      <a:gd name="T13" fmla="*/ 632 h 791"/>
                      <a:gd name="T14" fmla="*/ 1389 w 1769"/>
                      <a:gd name="T15" fmla="*/ 454 h 791"/>
                      <a:gd name="T16" fmla="*/ 1109 w 1769"/>
                      <a:gd name="T17" fmla="*/ 296 h 791"/>
                      <a:gd name="T18" fmla="*/ 581 w 1769"/>
                      <a:gd name="T19" fmla="*/ 152 h 791"/>
                      <a:gd name="T20" fmla="*/ 0 w 1769"/>
                      <a:gd name="T21" fmla="*/ 76 h 791"/>
                      <a:gd name="T22" fmla="*/ 5 w 1769"/>
                      <a:gd name="T23" fmla="*/ 8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w 1769"/>
                      <a:gd name="T37" fmla="*/ 0 h 791"/>
                      <a:gd name="T38" fmla="*/ 1769 w 1769"/>
                      <a:gd name="T39" fmla="*/ 791 h 791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T36" t="T37" r="T38" b="T39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99CC00"/>
                      </a:gs>
                      <a:gs pos="100000">
                        <a:srgbClr val="FFFFFF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kern="0">
                      <a:solidFill>
                        <a:sysClr val="windowText" lastClr="000000"/>
                      </a:solidFill>
                    </a:endParaRPr>
                  </a:p>
                </p:txBody>
              </p:sp>
            </p:grpSp>
            <p:grpSp>
              <p:nvGrpSpPr>
                <p:cNvPr id="231" name="Group 418"/>
                <p:cNvGrpSpPr>
                  <a:grpSpLocks/>
                </p:cNvGrpSpPr>
                <p:nvPr/>
              </p:nvGrpSpPr>
              <p:grpSpPr bwMode="auto">
                <a:xfrm>
                  <a:off x="4045" y="826"/>
                  <a:ext cx="167" cy="857"/>
                  <a:chOff x="2287" y="2135"/>
                  <a:chExt cx="426" cy="2185"/>
                </a:xfrm>
              </p:grpSpPr>
              <p:sp>
                <p:nvSpPr>
                  <p:cNvPr id="232" name="Freeform 419"/>
                  <p:cNvSpPr>
                    <a:spLocks/>
                  </p:cNvSpPr>
                  <p:nvPr/>
                </p:nvSpPr>
                <p:spPr bwMode="hidden">
                  <a:xfrm rot="5755659">
                    <a:off x="1900" y="2760"/>
                    <a:ext cx="1437" cy="188"/>
                  </a:xfrm>
                  <a:custGeom>
                    <a:avLst/>
                    <a:gdLst>
                      <a:gd name="T0" fmla="*/ 0 w 2736"/>
                      <a:gd name="T1" fmla="*/ 504 h 504"/>
                      <a:gd name="T2" fmla="*/ 864 w 2736"/>
                      <a:gd name="T3" fmla="*/ 168 h 504"/>
                      <a:gd name="T4" fmla="*/ 1776 w 2736"/>
                      <a:gd name="T5" fmla="*/ 24 h 504"/>
                      <a:gd name="T6" fmla="*/ 2736 w 2736"/>
                      <a:gd name="T7" fmla="*/ 24 h 504"/>
                      <a:gd name="T8" fmla="*/ 2720 w 2736"/>
                      <a:gd name="T9" fmla="*/ 103 h 504"/>
                      <a:gd name="T10" fmla="*/ 1764 w 2736"/>
                      <a:gd name="T11" fmla="*/ 103 h 504"/>
                      <a:gd name="T12" fmla="*/ 654 w 2736"/>
                      <a:gd name="T13" fmla="*/ 292 h 504"/>
                      <a:gd name="T14" fmla="*/ 0 w 2736"/>
                      <a:gd name="T15" fmla="*/ 504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736"/>
                      <a:gd name="T25" fmla="*/ 0 h 504"/>
                      <a:gd name="T26" fmla="*/ 2736 w 2736"/>
                      <a:gd name="T27" fmla="*/ 504 h 504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333399"/>
                      </a:gs>
                      <a:gs pos="100000">
                        <a:srgbClr val="99CC00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kern="0">
                      <a:solidFill>
                        <a:sysClr val="windowText" lastClr="000000"/>
                      </a:solidFill>
                    </a:endParaRPr>
                  </a:p>
                </p:txBody>
              </p:sp>
              <p:sp>
                <p:nvSpPr>
                  <p:cNvPr id="233" name="Freeform 420"/>
                  <p:cNvSpPr>
                    <a:spLocks/>
                  </p:cNvSpPr>
                  <p:nvPr/>
                </p:nvSpPr>
                <p:spPr bwMode="hidden">
                  <a:xfrm rot="5755659">
                    <a:off x="2049" y="3787"/>
                    <a:ext cx="771" cy="295"/>
                  </a:xfrm>
                  <a:custGeom>
                    <a:avLst/>
                    <a:gdLst>
                      <a:gd name="T0" fmla="*/ 5 w 1769"/>
                      <a:gd name="T1" fmla="*/ 8 h 791"/>
                      <a:gd name="T2" fmla="*/ 485 w 1769"/>
                      <a:gd name="T3" fmla="*/ 56 h 791"/>
                      <a:gd name="T4" fmla="*/ 1157 w 1769"/>
                      <a:gd name="T5" fmla="*/ 200 h 791"/>
                      <a:gd name="T6" fmla="*/ 1611 w 1769"/>
                      <a:gd name="T7" fmla="*/ 432 h 791"/>
                      <a:gd name="T8" fmla="*/ 1756 w 1769"/>
                      <a:gd name="T9" fmla="*/ 609 h 791"/>
                      <a:gd name="T10" fmla="*/ 1689 w 1769"/>
                      <a:gd name="T11" fmla="*/ 787 h 791"/>
                      <a:gd name="T12" fmla="*/ 1589 w 1769"/>
                      <a:gd name="T13" fmla="*/ 632 h 791"/>
                      <a:gd name="T14" fmla="*/ 1389 w 1769"/>
                      <a:gd name="T15" fmla="*/ 454 h 791"/>
                      <a:gd name="T16" fmla="*/ 1109 w 1769"/>
                      <a:gd name="T17" fmla="*/ 296 h 791"/>
                      <a:gd name="T18" fmla="*/ 581 w 1769"/>
                      <a:gd name="T19" fmla="*/ 152 h 791"/>
                      <a:gd name="T20" fmla="*/ 0 w 1769"/>
                      <a:gd name="T21" fmla="*/ 76 h 791"/>
                      <a:gd name="T22" fmla="*/ 5 w 1769"/>
                      <a:gd name="T23" fmla="*/ 8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w 1769"/>
                      <a:gd name="T37" fmla="*/ 0 h 791"/>
                      <a:gd name="T38" fmla="*/ 1769 w 1769"/>
                      <a:gd name="T39" fmla="*/ 791 h 791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T36" t="T37" r="T38" b="T39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99CC00"/>
                      </a:gs>
                      <a:gs pos="100000">
                        <a:srgbClr val="FFFFFF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kern="0">
                      <a:solidFill>
                        <a:sysClr val="windowText" lastClr="000000"/>
                      </a:solidFill>
                    </a:endParaRPr>
                  </a:p>
                </p:txBody>
              </p:sp>
            </p:grpSp>
          </p:grpSp>
          <p:sp>
            <p:nvSpPr>
              <p:cNvPr id="176" name="Freeform 421"/>
              <p:cNvSpPr>
                <a:spLocks/>
              </p:cNvSpPr>
              <p:nvPr/>
            </p:nvSpPr>
            <p:spPr bwMode="hidden">
              <a:xfrm flipH="1">
                <a:off x="3873" y="934"/>
                <a:ext cx="191" cy="580"/>
              </a:xfrm>
              <a:custGeom>
                <a:avLst/>
                <a:gdLst>
                  <a:gd name="T0" fmla="*/ 0 w 776"/>
                  <a:gd name="T1" fmla="*/ 64 h 2368"/>
                  <a:gd name="T2" fmla="*/ 240 w 776"/>
                  <a:gd name="T3" fmla="*/ 16 h 2368"/>
                  <a:gd name="T4" fmla="*/ 96 w 776"/>
                  <a:gd name="T5" fmla="*/ 160 h 2368"/>
                  <a:gd name="T6" fmla="*/ 336 w 776"/>
                  <a:gd name="T7" fmla="*/ 160 h 2368"/>
                  <a:gd name="T8" fmla="*/ 192 w 776"/>
                  <a:gd name="T9" fmla="*/ 304 h 2368"/>
                  <a:gd name="T10" fmla="*/ 384 w 776"/>
                  <a:gd name="T11" fmla="*/ 352 h 2368"/>
                  <a:gd name="T12" fmla="*/ 288 w 776"/>
                  <a:gd name="T13" fmla="*/ 448 h 2368"/>
                  <a:gd name="T14" fmla="*/ 480 w 776"/>
                  <a:gd name="T15" fmla="*/ 496 h 2368"/>
                  <a:gd name="T16" fmla="*/ 384 w 776"/>
                  <a:gd name="T17" fmla="*/ 592 h 2368"/>
                  <a:gd name="T18" fmla="*/ 528 w 776"/>
                  <a:gd name="T19" fmla="*/ 640 h 2368"/>
                  <a:gd name="T20" fmla="*/ 480 w 776"/>
                  <a:gd name="T21" fmla="*/ 736 h 2368"/>
                  <a:gd name="T22" fmla="*/ 576 w 776"/>
                  <a:gd name="T23" fmla="*/ 832 h 2368"/>
                  <a:gd name="T24" fmla="*/ 576 w 776"/>
                  <a:gd name="T25" fmla="*/ 928 h 2368"/>
                  <a:gd name="T26" fmla="*/ 672 w 776"/>
                  <a:gd name="T27" fmla="*/ 1072 h 2368"/>
                  <a:gd name="T28" fmla="*/ 624 w 776"/>
                  <a:gd name="T29" fmla="*/ 1216 h 2368"/>
                  <a:gd name="T30" fmla="*/ 720 w 776"/>
                  <a:gd name="T31" fmla="*/ 1312 h 2368"/>
                  <a:gd name="T32" fmla="*/ 672 w 776"/>
                  <a:gd name="T33" fmla="*/ 1456 h 2368"/>
                  <a:gd name="T34" fmla="*/ 720 w 776"/>
                  <a:gd name="T35" fmla="*/ 1600 h 2368"/>
                  <a:gd name="T36" fmla="*/ 672 w 776"/>
                  <a:gd name="T37" fmla="*/ 1696 h 2368"/>
                  <a:gd name="T38" fmla="*/ 768 w 776"/>
                  <a:gd name="T39" fmla="*/ 1840 h 2368"/>
                  <a:gd name="T40" fmla="*/ 720 w 776"/>
                  <a:gd name="T41" fmla="*/ 1984 h 2368"/>
                  <a:gd name="T42" fmla="*/ 768 w 776"/>
                  <a:gd name="T43" fmla="*/ 2176 h 2368"/>
                  <a:gd name="T44" fmla="*/ 720 w 776"/>
                  <a:gd name="T45" fmla="*/ 2224 h 2368"/>
                  <a:gd name="T46" fmla="*/ 768 w 776"/>
                  <a:gd name="T47" fmla="*/ 2368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776"/>
                  <a:gd name="T73" fmla="*/ 0 h 2368"/>
                  <a:gd name="T74" fmla="*/ 776 w 776"/>
                  <a:gd name="T75" fmla="*/ 2368 h 2368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rgbClr val="BBE0E3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177" name="Arc 422"/>
              <p:cNvSpPr>
                <a:spLocks/>
              </p:cNvSpPr>
              <p:nvPr/>
            </p:nvSpPr>
            <p:spPr bwMode="hidden">
              <a:xfrm flipH="1">
                <a:off x="3528" y="726"/>
                <a:ext cx="833" cy="903"/>
              </a:xfrm>
              <a:custGeom>
                <a:avLst/>
                <a:gdLst>
                  <a:gd name="T0" fmla="*/ 211 w 21600"/>
                  <a:gd name="T1" fmla="*/ 0 h 21602"/>
                  <a:gd name="T2" fmla="*/ 833 w 21600"/>
                  <a:gd name="T3" fmla="*/ 903 h 21602"/>
                  <a:gd name="T4" fmla="*/ 0 w 21600"/>
                  <a:gd name="T5" fmla="*/ 874 h 21602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21602"/>
                  <a:gd name="T11" fmla="*/ 21600 w 21600"/>
                  <a:gd name="T12" fmla="*/ 21602 h 21602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21602" fill="none" extrusionOk="0">
                    <a:moveTo>
                      <a:pt x="5466" y="0"/>
                    </a:moveTo>
                    <a:cubicBezTo>
                      <a:pt x="14970" y="2486"/>
                      <a:pt x="21600" y="11073"/>
                      <a:pt x="21600" y="20897"/>
                    </a:cubicBezTo>
                    <a:cubicBezTo>
                      <a:pt x="21600" y="21132"/>
                      <a:pt x="21596" y="21367"/>
                      <a:pt x="21588" y="21601"/>
                    </a:cubicBezTo>
                  </a:path>
                  <a:path w="21600" h="21602" stroke="0" extrusionOk="0">
                    <a:moveTo>
                      <a:pt x="5466" y="0"/>
                    </a:moveTo>
                    <a:cubicBezTo>
                      <a:pt x="14970" y="2486"/>
                      <a:pt x="21600" y="11073"/>
                      <a:pt x="21600" y="20897"/>
                    </a:cubicBezTo>
                    <a:cubicBezTo>
                      <a:pt x="21600" y="21132"/>
                      <a:pt x="21596" y="21367"/>
                      <a:pt x="21588" y="21601"/>
                    </a:cubicBezTo>
                    <a:lnTo>
                      <a:pt x="0" y="20897"/>
                    </a:lnTo>
                    <a:close/>
                  </a:path>
                </a:pathLst>
              </a:custGeom>
              <a:noFill/>
              <a:ln w="9525">
                <a:solidFill>
                  <a:srgbClr val="99CC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178" name="Arc 423"/>
              <p:cNvSpPr>
                <a:spLocks/>
              </p:cNvSpPr>
              <p:nvPr/>
            </p:nvSpPr>
            <p:spPr bwMode="hidden">
              <a:xfrm flipV="1">
                <a:off x="4278" y="179"/>
                <a:ext cx="1007" cy="802"/>
              </a:xfrm>
              <a:custGeom>
                <a:avLst/>
                <a:gdLst>
                  <a:gd name="T0" fmla="*/ 1007 w 36729"/>
                  <a:gd name="T1" fmla="*/ 388 h 21600"/>
                  <a:gd name="T2" fmla="*/ 0 w 36729"/>
                  <a:gd name="T3" fmla="*/ 453 h 21600"/>
                  <a:gd name="T4" fmla="*/ 489 w 36729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36729"/>
                  <a:gd name="T10" fmla="*/ 0 h 21600"/>
                  <a:gd name="T11" fmla="*/ 36729 w 36729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36729" h="21600" fill="none" extrusionOk="0">
                    <a:moveTo>
                      <a:pt x="36729" y="10451"/>
                    </a:moveTo>
                    <a:cubicBezTo>
                      <a:pt x="32926" y="17330"/>
                      <a:pt x="25686" y="21599"/>
                      <a:pt x="17826" y="21600"/>
                    </a:cubicBezTo>
                    <a:cubicBezTo>
                      <a:pt x="10696" y="21600"/>
                      <a:pt x="4025" y="18081"/>
                      <a:pt x="-1" y="12197"/>
                    </a:cubicBezTo>
                  </a:path>
                  <a:path w="36729" h="21600" stroke="0" extrusionOk="0">
                    <a:moveTo>
                      <a:pt x="36729" y="10451"/>
                    </a:moveTo>
                    <a:cubicBezTo>
                      <a:pt x="32926" y="17330"/>
                      <a:pt x="25686" y="21599"/>
                      <a:pt x="17826" y="21600"/>
                    </a:cubicBezTo>
                    <a:cubicBezTo>
                      <a:pt x="10696" y="21600"/>
                      <a:pt x="4025" y="18081"/>
                      <a:pt x="-1" y="12197"/>
                    </a:cubicBezTo>
                    <a:lnTo>
                      <a:pt x="17826" y="0"/>
                    </a:lnTo>
                    <a:close/>
                  </a:path>
                </a:pathLst>
              </a:custGeom>
              <a:noFill/>
              <a:ln w="9525">
                <a:solidFill>
                  <a:srgbClr val="BBE0E3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179" name="Arc 424"/>
              <p:cNvSpPr>
                <a:spLocks/>
              </p:cNvSpPr>
              <p:nvPr/>
            </p:nvSpPr>
            <p:spPr bwMode="hidden">
              <a:xfrm flipH="1">
                <a:off x="3612" y="580"/>
                <a:ext cx="487" cy="933"/>
              </a:xfrm>
              <a:custGeom>
                <a:avLst/>
                <a:gdLst>
                  <a:gd name="T0" fmla="*/ 0 w 28940"/>
                  <a:gd name="T1" fmla="*/ 54 h 22305"/>
                  <a:gd name="T2" fmla="*/ 487 w 28940"/>
                  <a:gd name="T3" fmla="*/ 933 h 22305"/>
                  <a:gd name="T4" fmla="*/ 124 w 28940"/>
                  <a:gd name="T5" fmla="*/ 904 h 22305"/>
                  <a:gd name="T6" fmla="*/ 0 60000 65536"/>
                  <a:gd name="T7" fmla="*/ 0 60000 65536"/>
                  <a:gd name="T8" fmla="*/ 0 60000 65536"/>
                  <a:gd name="T9" fmla="*/ 0 w 28940"/>
                  <a:gd name="T10" fmla="*/ 0 h 22305"/>
                  <a:gd name="T11" fmla="*/ 28940 w 28940"/>
                  <a:gd name="T12" fmla="*/ 22305 h 22305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8940" h="22305" fill="none" extrusionOk="0">
                    <a:moveTo>
                      <a:pt x="0" y="1285"/>
                    </a:moveTo>
                    <a:cubicBezTo>
                      <a:pt x="2353" y="434"/>
                      <a:pt x="4837" y="-1"/>
                      <a:pt x="7340" y="0"/>
                    </a:cubicBezTo>
                    <a:cubicBezTo>
                      <a:pt x="19269" y="0"/>
                      <a:pt x="28940" y="9670"/>
                      <a:pt x="28940" y="21600"/>
                    </a:cubicBezTo>
                    <a:cubicBezTo>
                      <a:pt x="28940" y="21835"/>
                      <a:pt x="28936" y="22070"/>
                      <a:pt x="28928" y="22304"/>
                    </a:cubicBezTo>
                  </a:path>
                  <a:path w="28940" h="22305" stroke="0" extrusionOk="0">
                    <a:moveTo>
                      <a:pt x="0" y="1285"/>
                    </a:moveTo>
                    <a:cubicBezTo>
                      <a:pt x="2353" y="434"/>
                      <a:pt x="4837" y="-1"/>
                      <a:pt x="7340" y="0"/>
                    </a:cubicBezTo>
                    <a:cubicBezTo>
                      <a:pt x="19269" y="0"/>
                      <a:pt x="28940" y="9670"/>
                      <a:pt x="28940" y="21600"/>
                    </a:cubicBezTo>
                    <a:cubicBezTo>
                      <a:pt x="28940" y="21835"/>
                      <a:pt x="28936" y="22070"/>
                      <a:pt x="28928" y="22304"/>
                    </a:cubicBezTo>
                    <a:lnTo>
                      <a:pt x="7340" y="21600"/>
                    </a:lnTo>
                    <a:close/>
                  </a:path>
                </a:pathLst>
              </a:custGeom>
              <a:noFill/>
              <a:ln w="9525">
                <a:solidFill>
                  <a:srgbClr val="BBE0E3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180" name="Arc 425"/>
              <p:cNvSpPr>
                <a:spLocks/>
              </p:cNvSpPr>
              <p:nvPr/>
            </p:nvSpPr>
            <p:spPr bwMode="hidden">
              <a:xfrm flipH="1">
                <a:off x="3267" y="628"/>
                <a:ext cx="791" cy="932"/>
              </a:xfrm>
              <a:custGeom>
                <a:avLst/>
                <a:gdLst>
                  <a:gd name="T0" fmla="*/ 0 w 30473"/>
                  <a:gd name="T1" fmla="*/ 80 h 22305"/>
                  <a:gd name="T2" fmla="*/ 791 w 30473"/>
                  <a:gd name="T3" fmla="*/ 932 h 22305"/>
                  <a:gd name="T4" fmla="*/ 230 w 30473"/>
                  <a:gd name="T5" fmla="*/ 903 h 22305"/>
                  <a:gd name="T6" fmla="*/ 0 60000 65536"/>
                  <a:gd name="T7" fmla="*/ 0 60000 65536"/>
                  <a:gd name="T8" fmla="*/ 0 60000 65536"/>
                  <a:gd name="T9" fmla="*/ 0 w 30473"/>
                  <a:gd name="T10" fmla="*/ 0 h 22305"/>
                  <a:gd name="T11" fmla="*/ 30473 w 30473"/>
                  <a:gd name="T12" fmla="*/ 22305 h 22305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30473" h="22305" fill="none" extrusionOk="0">
                    <a:moveTo>
                      <a:pt x="-1" y="1906"/>
                    </a:moveTo>
                    <a:cubicBezTo>
                      <a:pt x="2789" y="649"/>
                      <a:pt x="5813" y="-1"/>
                      <a:pt x="8873" y="0"/>
                    </a:cubicBezTo>
                    <a:cubicBezTo>
                      <a:pt x="20802" y="0"/>
                      <a:pt x="30473" y="9670"/>
                      <a:pt x="30473" y="21600"/>
                    </a:cubicBezTo>
                    <a:cubicBezTo>
                      <a:pt x="30473" y="21835"/>
                      <a:pt x="30469" y="22070"/>
                      <a:pt x="30461" y="22304"/>
                    </a:cubicBezTo>
                  </a:path>
                  <a:path w="30473" h="22305" stroke="0" extrusionOk="0">
                    <a:moveTo>
                      <a:pt x="-1" y="1906"/>
                    </a:moveTo>
                    <a:cubicBezTo>
                      <a:pt x="2789" y="649"/>
                      <a:pt x="5813" y="-1"/>
                      <a:pt x="8873" y="0"/>
                    </a:cubicBezTo>
                    <a:cubicBezTo>
                      <a:pt x="20802" y="0"/>
                      <a:pt x="30473" y="9670"/>
                      <a:pt x="30473" y="21600"/>
                    </a:cubicBezTo>
                    <a:cubicBezTo>
                      <a:pt x="30473" y="21835"/>
                      <a:pt x="30469" y="22070"/>
                      <a:pt x="30461" y="22304"/>
                    </a:cubicBezTo>
                    <a:lnTo>
                      <a:pt x="8873" y="21600"/>
                    </a:lnTo>
                    <a:close/>
                  </a:path>
                </a:pathLst>
              </a:custGeom>
              <a:noFill/>
              <a:ln w="9525">
                <a:solidFill>
                  <a:srgbClr val="99CC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181" name="Arc 426"/>
              <p:cNvSpPr>
                <a:spLocks/>
              </p:cNvSpPr>
              <p:nvPr/>
            </p:nvSpPr>
            <p:spPr bwMode="hidden">
              <a:xfrm flipH="1">
                <a:off x="3197" y="458"/>
                <a:ext cx="932" cy="933"/>
              </a:xfrm>
              <a:custGeom>
                <a:avLst/>
                <a:gdLst>
                  <a:gd name="T0" fmla="*/ 0 w 34455"/>
                  <a:gd name="T1" fmla="*/ 177 h 22305"/>
                  <a:gd name="T2" fmla="*/ 932 w 34455"/>
                  <a:gd name="T3" fmla="*/ 933 h 22305"/>
                  <a:gd name="T4" fmla="*/ 348 w 34455"/>
                  <a:gd name="T5" fmla="*/ 904 h 22305"/>
                  <a:gd name="T6" fmla="*/ 0 60000 65536"/>
                  <a:gd name="T7" fmla="*/ 0 60000 65536"/>
                  <a:gd name="T8" fmla="*/ 0 60000 65536"/>
                  <a:gd name="T9" fmla="*/ 0 w 34455"/>
                  <a:gd name="T10" fmla="*/ 0 h 22305"/>
                  <a:gd name="T11" fmla="*/ 34455 w 34455"/>
                  <a:gd name="T12" fmla="*/ 22305 h 22305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34455" h="22305" fill="none" extrusionOk="0">
                    <a:moveTo>
                      <a:pt x="0" y="4241"/>
                    </a:moveTo>
                    <a:cubicBezTo>
                      <a:pt x="3720" y="1486"/>
                      <a:pt x="8226" y="-1"/>
                      <a:pt x="12855" y="0"/>
                    </a:cubicBezTo>
                    <a:cubicBezTo>
                      <a:pt x="24784" y="0"/>
                      <a:pt x="34455" y="9670"/>
                      <a:pt x="34455" y="21600"/>
                    </a:cubicBezTo>
                    <a:cubicBezTo>
                      <a:pt x="34455" y="21835"/>
                      <a:pt x="34451" y="22070"/>
                      <a:pt x="34443" y="22304"/>
                    </a:cubicBezTo>
                  </a:path>
                  <a:path w="34455" h="22305" stroke="0" extrusionOk="0">
                    <a:moveTo>
                      <a:pt x="0" y="4241"/>
                    </a:moveTo>
                    <a:cubicBezTo>
                      <a:pt x="3720" y="1486"/>
                      <a:pt x="8226" y="-1"/>
                      <a:pt x="12855" y="0"/>
                    </a:cubicBezTo>
                    <a:cubicBezTo>
                      <a:pt x="24784" y="0"/>
                      <a:pt x="34455" y="9670"/>
                      <a:pt x="34455" y="21600"/>
                    </a:cubicBezTo>
                    <a:cubicBezTo>
                      <a:pt x="34455" y="21835"/>
                      <a:pt x="34451" y="22070"/>
                      <a:pt x="34443" y="22304"/>
                    </a:cubicBezTo>
                    <a:lnTo>
                      <a:pt x="12855" y="21600"/>
                    </a:lnTo>
                    <a:close/>
                  </a:path>
                </a:pathLst>
              </a:custGeom>
              <a:noFill/>
              <a:ln w="9525">
                <a:solidFill>
                  <a:srgbClr val="99CC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182" name="Arc 427"/>
              <p:cNvSpPr>
                <a:spLocks/>
              </p:cNvSpPr>
              <p:nvPr/>
            </p:nvSpPr>
            <p:spPr bwMode="hidden">
              <a:xfrm>
                <a:off x="4229" y="589"/>
                <a:ext cx="149" cy="933"/>
              </a:xfrm>
              <a:custGeom>
                <a:avLst/>
                <a:gdLst>
                  <a:gd name="T0" fmla="*/ 0 w 34812"/>
                  <a:gd name="T1" fmla="*/ 189 h 22305"/>
                  <a:gd name="T2" fmla="*/ 149 w 34812"/>
                  <a:gd name="T3" fmla="*/ 933 h 22305"/>
                  <a:gd name="T4" fmla="*/ 57 w 34812"/>
                  <a:gd name="T5" fmla="*/ 904 h 22305"/>
                  <a:gd name="T6" fmla="*/ 0 60000 65536"/>
                  <a:gd name="T7" fmla="*/ 0 60000 65536"/>
                  <a:gd name="T8" fmla="*/ 0 60000 65536"/>
                  <a:gd name="T9" fmla="*/ 0 w 34812"/>
                  <a:gd name="T10" fmla="*/ 0 h 22305"/>
                  <a:gd name="T11" fmla="*/ 34812 w 34812"/>
                  <a:gd name="T12" fmla="*/ 22305 h 22305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34812" h="22305" fill="none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</a:path>
                  <a:path w="34812" h="22305" stroke="0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  <a:lnTo>
                      <a:pt x="13212" y="21600"/>
                    </a:lnTo>
                    <a:close/>
                  </a:path>
                </a:pathLst>
              </a:custGeom>
              <a:noFill/>
              <a:ln w="9525">
                <a:solidFill>
                  <a:srgbClr val="BBE0E3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183" name="Arc 428"/>
              <p:cNvSpPr>
                <a:spLocks/>
              </p:cNvSpPr>
              <p:nvPr/>
            </p:nvSpPr>
            <p:spPr bwMode="hidden">
              <a:xfrm>
                <a:off x="4268" y="585"/>
                <a:ext cx="394" cy="933"/>
              </a:xfrm>
              <a:custGeom>
                <a:avLst/>
                <a:gdLst>
                  <a:gd name="T0" fmla="*/ 0 w 34812"/>
                  <a:gd name="T1" fmla="*/ 189 h 22305"/>
                  <a:gd name="T2" fmla="*/ 394 w 34812"/>
                  <a:gd name="T3" fmla="*/ 933 h 22305"/>
                  <a:gd name="T4" fmla="*/ 150 w 34812"/>
                  <a:gd name="T5" fmla="*/ 904 h 22305"/>
                  <a:gd name="T6" fmla="*/ 0 60000 65536"/>
                  <a:gd name="T7" fmla="*/ 0 60000 65536"/>
                  <a:gd name="T8" fmla="*/ 0 60000 65536"/>
                  <a:gd name="T9" fmla="*/ 0 w 34812"/>
                  <a:gd name="T10" fmla="*/ 0 h 22305"/>
                  <a:gd name="T11" fmla="*/ 34812 w 34812"/>
                  <a:gd name="T12" fmla="*/ 22305 h 22305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34812" h="22305" fill="none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</a:path>
                  <a:path w="34812" h="22305" stroke="0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  <a:lnTo>
                      <a:pt x="13212" y="21600"/>
                    </a:lnTo>
                    <a:close/>
                  </a:path>
                </a:pathLst>
              </a:custGeom>
              <a:noFill/>
              <a:ln w="9525">
                <a:solidFill>
                  <a:srgbClr val="99CC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184" name="Arc 429"/>
              <p:cNvSpPr>
                <a:spLocks/>
              </p:cNvSpPr>
              <p:nvPr/>
            </p:nvSpPr>
            <p:spPr bwMode="hidden">
              <a:xfrm>
                <a:off x="4303" y="463"/>
                <a:ext cx="559" cy="933"/>
              </a:xfrm>
              <a:custGeom>
                <a:avLst/>
                <a:gdLst>
                  <a:gd name="T0" fmla="*/ 0 w 34812"/>
                  <a:gd name="T1" fmla="*/ 189 h 22305"/>
                  <a:gd name="T2" fmla="*/ 559 w 34812"/>
                  <a:gd name="T3" fmla="*/ 933 h 22305"/>
                  <a:gd name="T4" fmla="*/ 212 w 34812"/>
                  <a:gd name="T5" fmla="*/ 904 h 22305"/>
                  <a:gd name="T6" fmla="*/ 0 60000 65536"/>
                  <a:gd name="T7" fmla="*/ 0 60000 65536"/>
                  <a:gd name="T8" fmla="*/ 0 60000 65536"/>
                  <a:gd name="T9" fmla="*/ 0 w 34812"/>
                  <a:gd name="T10" fmla="*/ 0 h 22305"/>
                  <a:gd name="T11" fmla="*/ 34812 w 34812"/>
                  <a:gd name="T12" fmla="*/ 22305 h 22305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34812" h="22305" fill="none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</a:path>
                  <a:path w="34812" h="22305" stroke="0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  <a:lnTo>
                      <a:pt x="13212" y="21600"/>
                    </a:lnTo>
                    <a:close/>
                  </a:path>
                </a:pathLst>
              </a:custGeom>
              <a:noFill/>
              <a:ln w="9525">
                <a:solidFill>
                  <a:srgbClr val="BBE0E3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185" name="Freeform 430"/>
              <p:cNvSpPr>
                <a:spLocks/>
              </p:cNvSpPr>
              <p:nvPr/>
            </p:nvSpPr>
            <p:spPr bwMode="hidden">
              <a:xfrm>
                <a:off x="4410" y="1033"/>
                <a:ext cx="190" cy="580"/>
              </a:xfrm>
              <a:custGeom>
                <a:avLst/>
                <a:gdLst>
                  <a:gd name="T0" fmla="*/ 0 w 776"/>
                  <a:gd name="T1" fmla="*/ 64 h 2368"/>
                  <a:gd name="T2" fmla="*/ 240 w 776"/>
                  <a:gd name="T3" fmla="*/ 16 h 2368"/>
                  <a:gd name="T4" fmla="*/ 96 w 776"/>
                  <a:gd name="T5" fmla="*/ 160 h 2368"/>
                  <a:gd name="T6" fmla="*/ 336 w 776"/>
                  <a:gd name="T7" fmla="*/ 160 h 2368"/>
                  <a:gd name="T8" fmla="*/ 192 w 776"/>
                  <a:gd name="T9" fmla="*/ 304 h 2368"/>
                  <a:gd name="T10" fmla="*/ 384 w 776"/>
                  <a:gd name="T11" fmla="*/ 352 h 2368"/>
                  <a:gd name="T12" fmla="*/ 288 w 776"/>
                  <a:gd name="T13" fmla="*/ 448 h 2368"/>
                  <a:gd name="T14" fmla="*/ 480 w 776"/>
                  <a:gd name="T15" fmla="*/ 496 h 2368"/>
                  <a:gd name="T16" fmla="*/ 384 w 776"/>
                  <a:gd name="T17" fmla="*/ 592 h 2368"/>
                  <a:gd name="T18" fmla="*/ 528 w 776"/>
                  <a:gd name="T19" fmla="*/ 640 h 2368"/>
                  <a:gd name="T20" fmla="*/ 480 w 776"/>
                  <a:gd name="T21" fmla="*/ 736 h 2368"/>
                  <a:gd name="T22" fmla="*/ 576 w 776"/>
                  <a:gd name="T23" fmla="*/ 832 h 2368"/>
                  <a:gd name="T24" fmla="*/ 576 w 776"/>
                  <a:gd name="T25" fmla="*/ 928 h 2368"/>
                  <a:gd name="T26" fmla="*/ 672 w 776"/>
                  <a:gd name="T27" fmla="*/ 1072 h 2368"/>
                  <a:gd name="T28" fmla="*/ 624 w 776"/>
                  <a:gd name="T29" fmla="*/ 1216 h 2368"/>
                  <a:gd name="T30" fmla="*/ 720 w 776"/>
                  <a:gd name="T31" fmla="*/ 1312 h 2368"/>
                  <a:gd name="T32" fmla="*/ 672 w 776"/>
                  <a:gd name="T33" fmla="*/ 1456 h 2368"/>
                  <a:gd name="T34" fmla="*/ 720 w 776"/>
                  <a:gd name="T35" fmla="*/ 1600 h 2368"/>
                  <a:gd name="T36" fmla="*/ 672 w 776"/>
                  <a:gd name="T37" fmla="*/ 1696 h 2368"/>
                  <a:gd name="T38" fmla="*/ 768 w 776"/>
                  <a:gd name="T39" fmla="*/ 1840 h 2368"/>
                  <a:gd name="T40" fmla="*/ 720 w 776"/>
                  <a:gd name="T41" fmla="*/ 1984 h 2368"/>
                  <a:gd name="T42" fmla="*/ 768 w 776"/>
                  <a:gd name="T43" fmla="*/ 2176 h 2368"/>
                  <a:gd name="T44" fmla="*/ 720 w 776"/>
                  <a:gd name="T45" fmla="*/ 2224 h 2368"/>
                  <a:gd name="T46" fmla="*/ 768 w 776"/>
                  <a:gd name="T47" fmla="*/ 2368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776"/>
                  <a:gd name="T73" fmla="*/ 0 h 2368"/>
                  <a:gd name="T74" fmla="*/ 776 w 776"/>
                  <a:gd name="T75" fmla="*/ 2368 h 2368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rgbClr val="BBE0E3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186" name="Freeform 431"/>
              <p:cNvSpPr>
                <a:spLocks/>
              </p:cNvSpPr>
              <p:nvPr/>
            </p:nvSpPr>
            <p:spPr bwMode="hidden">
              <a:xfrm rot="19660755" flipV="1">
                <a:off x="4114" y="843"/>
                <a:ext cx="173" cy="328"/>
              </a:xfrm>
              <a:custGeom>
                <a:avLst/>
                <a:gdLst>
                  <a:gd name="T0" fmla="*/ 0 w 776"/>
                  <a:gd name="T1" fmla="*/ 64 h 2368"/>
                  <a:gd name="T2" fmla="*/ 240 w 776"/>
                  <a:gd name="T3" fmla="*/ 16 h 2368"/>
                  <a:gd name="T4" fmla="*/ 96 w 776"/>
                  <a:gd name="T5" fmla="*/ 160 h 2368"/>
                  <a:gd name="T6" fmla="*/ 336 w 776"/>
                  <a:gd name="T7" fmla="*/ 160 h 2368"/>
                  <a:gd name="T8" fmla="*/ 192 w 776"/>
                  <a:gd name="T9" fmla="*/ 304 h 2368"/>
                  <a:gd name="T10" fmla="*/ 384 w 776"/>
                  <a:gd name="T11" fmla="*/ 352 h 2368"/>
                  <a:gd name="T12" fmla="*/ 288 w 776"/>
                  <a:gd name="T13" fmla="*/ 448 h 2368"/>
                  <a:gd name="T14" fmla="*/ 480 w 776"/>
                  <a:gd name="T15" fmla="*/ 496 h 2368"/>
                  <a:gd name="T16" fmla="*/ 384 w 776"/>
                  <a:gd name="T17" fmla="*/ 592 h 2368"/>
                  <a:gd name="T18" fmla="*/ 528 w 776"/>
                  <a:gd name="T19" fmla="*/ 640 h 2368"/>
                  <a:gd name="T20" fmla="*/ 480 w 776"/>
                  <a:gd name="T21" fmla="*/ 736 h 2368"/>
                  <a:gd name="T22" fmla="*/ 576 w 776"/>
                  <a:gd name="T23" fmla="*/ 832 h 2368"/>
                  <a:gd name="T24" fmla="*/ 576 w 776"/>
                  <a:gd name="T25" fmla="*/ 928 h 2368"/>
                  <a:gd name="T26" fmla="*/ 672 w 776"/>
                  <a:gd name="T27" fmla="*/ 1072 h 2368"/>
                  <a:gd name="T28" fmla="*/ 624 w 776"/>
                  <a:gd name="T29" fmla="*/ 1216 h 2368"/>
                  <a:gd name="T30" fmla="*/ 720 w 776"/>
                  <a:gd name="T31" fmla="*/ 1312 h 2368"/>
                  <a:gd name="T32" fmla="*/ 672 w 776"/>
                  <a:gd name="T33" fmla="*/ 1456 h 2368"/>
                  <a:gd name="T34" fmla="*/ 720 w 776"/>
                  <a:gd name="T35" fmla="*/ 1600 h 2368"/>
                  <a:gd name="T36" fmla="*/ 672 w 776"/>
                  <a:gd name="T37" fmla="*/ 1696 h 2368"/>
                  <a:gd name="T38" fmla="*/ 768 w 776"/>
                  <a:gd name="T39" fmla="*/ 1840 h 2368"/>
                  <a:gd name="T40" fmla="*/ 720 w 776"/>
                  <a:gd name="T41" fmla="*/ 1984 h 2368"/>
                  <a:gd name="T42" fmla="*/ 768 w 776"/>
                  <a:gd name="T43" fmla="*/ 2176 h 2368"/>
                  <a:gd name="T44" fmla="*/ 720 w 776"/>
                  <a:gd name="T45" fmla="*/ 2224 h 2368"/>
                  <a:gd name="T46" fmla="*/ 768 w 776"/>
                  <a:gd name="T47" fmla="*/ 2368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776"/>
                  <a:gd name="T73" fmla="*/ 0 h 2368"/>
                  <a:gd name="T74" fmla="*/ 776 w 776"/>
                  <a:gd name="T75" fmla="*/ 2368 h 2368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rgbClr val="33339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187" name="Arc 432"/>
              <p:cNvSpPr>
                <a:spLocks/>
              </p:cNvSpPr>
              <p:nvPr/>
            </p:nvSpPr>
            <p:spPr bwMode="hidden">
              <a:xfrm flipH="1">
                <a:off x="3144" y="319"/>
                <a:ext cx="996" cy="933"/>
              </a:xfrm>
              <a:custGeom>
                <a:avLst/>
                <a:gdLst>
                  <a:gd name="T0" fmla="*/ 0 w 36830"/>
                  <a:gd name="T1" fmla="*/ 263 h 22305"/>
                  <a:gd name="T2" fmla="*/ 996 w 36830"/>
                  <a:gd name="T3" fmla="*/ 933 h 22305"/>
                  <a:gd name="T4" fmla="*/ 412 w 36830"/>
                  <a:gd name="T5" fmla="*/ 904 h 22305"/>
                  <a:gd name="T6" fmla="*/ 0 60000 65536"/>
                  <a:gd name="T7" fmla="*/ 0 60000 65536"/>
                  <a:gd name="T8" fmla="*/ 0 60000 65536"/>
                  <a:gd name="T9" fmla="*/ 0 w 36830"/>
                  <a:gd name="T10" fmla="*/ 0 h 22305"/>
                  <a:gd name="T11" fmla="*/ 36830 w 36830"/>
                  <a:gd name="T12" fmla="*/ 22305 h 22305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36830" h="22305" fill="none" extrusionOk="0">
                    <a:moveTo>
                      <a:pt x="0" y="6283"/>
                    </a:moveTo>
                    <a:cubicBezTo>
                      <a:pt x="4047" y="2258"/>
                      <a:pt x="9522" y="-1"/>
                      <a:pt x="15230" y="0"/>
                    </a:cubicBezTo>
                    <a:cubicBezTo>
                      <a:pt x="27159" y="0"/>
                      <a:pt x="36830" y="9670"/>
                      <a:pt x="36830" y="21600"/>
                    </a:cubicBezTo>
                    <a:cubicBezTo>
                      <a:pt x="36830" y="21835"/>
                      <a:pt x="36826" y="22070"/>
                      <a:pt x="36818" y="22304"/>
                    </a:cubicBezTo>
                  </a:path>
                  <a:path w="36830" h="22305" stroke="0" extrusionOk="0">
                    <a:moveTo>
                      <a:pt x="0" y="6283"/>
                    </a:moveTo>
                    <a:cubicBezTo>
                      <a:pt x="4047" y="2258"/>
                      <a:pt x="9522" y="-1"/>
                      <a:pt x="15230" y="0"/>
                    </a:cubicBezTo>
                    <a:cubicBezTo>
                      <a:pt x="27159" y="0"/>
                      <a:pt x="36830" y="9670"/>
                      <a:pt x="36830" y="21600"/>
                    </a:cubicBezTo>
                    <a:cubicBezTo>
                      <a:pt x="36830" y="21835"/>
                      <a:pt x="36826" y="22070"/>
                      <a:pt x="36818" y="22304"/>
                    </a:cubicBezTo>
                    <a:lnTo>
                      <a:pt x="15230" y="21600"/>
                    </a:lnTo>
                    <a:close/>
                  </a:path>
                </a:pathLst>
              </a:custGeom>
              <a:noFill/>
              <a:ln w="9525">
                <a:solidFill>
                  <a:srgbClr val="99CC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188" name="Arc 433"/>
              <p:cNvSpPr>
                <a:spLocks/>
              </p:cNvSpPr>
              <p:nvPr/>
            </p:nvSpPr>
            <p:spPr bwMode="hidden">
              <a:xfrm flipH="1">
                <a:off x="3425" y="123"/>
                <a:ext cx="725" cy="903"/>
              </a:xfrm>
              <a:custGeom>
                <a:avLst/>
                <a:gdLst>
                  <a:gd name="T0" fmla="*/ 0 w 31881"/>
                  <a:gd name="T1" fmla="*/ 419 h 21600"/>
                  <a:gd name="T2" fmla="*/ 725 w 31881"/>
                  <a:gd name="T3" fmla="*/ 203 h 21600"/>
                  <a:gd name="T4" fmla="*/ 415 w 31881"/>
                  <a:gd name="T5" fmla="*/ 903 h 21600"/>
                  <a:gd name="T6" fmla="*/ 0 60000 65536"/>
                  <a:gd name="T7" fmla="*/ 0 60000 65536"/>
                  <a:gd name="T8" fmla="*/ 0 60000 65536"/>
                  <a:gd name="T9" fmla="*/ 0 w 31881"/>
                  <a:gd name="T10" fmla="*/ 0 h 21600"/>
                  <a:gd name="T11" fmla="*/ 31881 w 31881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31881" h="21600" fill="none" extrusionOk="0">
                    <a:moveTo>
                      <a:pt x="-1" y="10015"/>
                    </a:moveTo>
                    <a:cubicBezTo>
                      <a:pt x="3963" y="3778"/>
                      <a:pt x="10840" y="-1"/>
                      <a:pt x="18231" y="0"/>
                    </a:cubicBezTo>
                    <a:cubicBezTo>
                      <a:pt x="23204" y="0"/>
                      <a:pt x="28026" y="1716"/>
                      <a:pt x="31881" y="4859"/>
                    </a:cubicBezTo>
                  </a:path>
                  <a:path w="31881" h="21600" stroke="0" extrusionOk="0">
                    <a:moveTo>
                      <a:pt x="-1" y="10015"/>
                    </a:moveTo>
                    <a:cubicBezTo>
                      <a:pt x="3963" y="3778"/>
                      <a:pt x="10840" y="-1"/>
                      <a:pt x="18231" y="0"/>
                    </a:cubicBezTo>
                    <a:cubicBezTo>
                      <a:pt x="23204" y="0"/>
                      <a:pt x="28026" y="1716"/>
                      <a:pt x="31881" y="4859"/>
                    </a:cubicBezTo>
                    <a:lnTo>
                      <a:pt x="18231" y="21600"/>
                    </a:lnTo>
                    <a:close/>
                  </a:path>
                </a:pathLst>
              </a:custGeom>
              <a:noFill/>
              <a:ln w="9525">
                <a:solidFill>
                  <a:srgbClr val="BBE0E3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189" name="Arc 434"/>
              <p:cNvSpPr>
                <a:spLocks/>
              </p:cNvSpPr>
              <p:nvPr/>
            </p:nvSpPr>
            <p:spPr bwMode="hidden">
              <a:xfrm>
                <a:off x="4199" y="502"/>
                <a:ext cx="299" cy="904"/>
              </a:xfrm>
              <a:custGeom>
                <a:avLst/>
                <a:gdLst>
                  <a:gd name="T0" fmla="*/ 0 w 31146"/>
                  <a:gd name="T1" fmla="*/ 189 h 21600"/>
                  <a:gd name="T2" fmla="*/ 299 w 31146"/>
                  <a:gd name="T3" fmla="*/ 400 h 21600"/>
                  <a:gd name="T4" fmla="*/ 127 w 31146"/>
                  <a:gd name="T5" fmla="*/ 904 h 21600"/>
                  <a:gd name="T6" fmla="*/ 0 60000 65536"/>
                  <a:gd name="T7" fmla="*/ 0 60000 65536"/>
                  <a:gd name="T8" fmla="*/ 0 60000 65536"/>
                  <a:gd name="T9" fmla="*/ 0 w 31146"/>
                  <a:gd name="T10" fmla="*/ 0 h 21600"/>
                  <a:gd name="T11" fmla="*/ 31146 w 31146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31146" h="21600" fill="none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0409" y="0"/>
                      <a:pt x="27134" y="3585"/>
                      <a:pt x="31145" y="9561"/>
                    </a:cubicBezTo>
                  </a:path>
                  <a:path w="31146" h="21600" stroke="0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0409" y="0"/>
                      <a:pt x="27134" y="3585"/>
                      <a:pt x="31145" y="9561"/>
                    </a:cubicBezTo>
                    <a:lnTo>
                      <a:pt x="13212" y="21600"/>
                    </a:lnTo>
                    <a:close/>
                  </a:path>
                </a:pathLst>
              </a:custGeom>
              <a:noFill/>
              <a:ln w="9525">
                <a:solidFill>
                  <a:srgbClr val="33339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190" name="Freeform 435"/>
              <p:cNvSpPr>
                <a:spLocks/>
              </p:cNvSpPr>
              <p:nvPr/>
            </p:nvSpPr>
            <p:spPr bwMode="hidden">
              <a:xfrm flipH="1">
                <a:off x="3307" y="982"/>
                <a:ext cx="425" cy="597"/>
              </a:xfrm>
              <a:custGeom>
                <a:avLst/>
                <a:gdLst>
                  <a:gd name="T0" fmla="*/ 0 w 776"/>
                  <a:gd name="T1" fmla="*/ 64 h 2368"/>
                  <a:gd name="T2" fmla="*/ 240 w 776"/>
                  <a:gd name="T3" fmla="*/ 16 h 2368"/>
                  <a:gd name="T4" fmla="*/ 96 w 776"/>
                  <a:gd name="T5" fmla="*/ 160 h 2368"/>
                  <a:gd name="T6" fmla="*/ 336 w 776"/>
                  <a:gd name="T7" fmla="*/ 160 h 2368"/>
                  <a:gd name="T8" fmla="*/ 192 w 776"/>
                  <a:gd name="T9" fmla="*/ 304 h 2368"/>
                  <a:gd name="T10" fmla="*/ 384 w 776"/>
                  <a:gd name="T11" fmla="*/ 352 h 2368"/>
                  <a:gd name="T12" fmla="*/ 288 w 776"/>
                  <a:gd name="T13" fmla="*/ 448 h 2368"/>
                  <a:gd name="T14" fmla="*/ 480 w 776"/>
                  <a:gd name="T15" fmla="*/ 496 h 2368"/>
                  <a:gd name="T16" fmla="*/ 384 w 776"/>
                  <a:gd name="T17" fmla="*/ 592 h 2368"/>
                  <a:gd name="T18" fmla="*/ 528 w 776"/>
                  <a:gd name="T19" fmla="*/ 640 h 2368"/>
                  <a:gd name="T20" fmla="*/ 480 w 776"/>
                  <a:gd name="T21" fmla="*/ 736 h 2368"/>
                  <a:gd name="T22" fmla="*/ 576 w 776"/>
                  <a:gd name="T23" fmla="*/ 832 h 2368"/>
                  <a:gd name="T24" fmla="*/ 576 w 776"/>
                  <a:gd name="T25" fmla="*/ 928 h 2368"/>
                  <a:gd name="T26" fmla="*/ 672 w 776"/>
                  <a:gd name="T27" fmla="*/ 1072 h 2368"/>
                  <a:gd name="T28" fmla="*/ 624 w 776"/>
                  <a:gd name="T29" fmla="*/ 1216 h 2368"/>
                  <a:gd name="T30" fmla="*/ 720 w 776"/>
                  <a:gd name="T31" fmla="*/ 1312 h 2368"/>
                  <a:gd name="T32" fmla="*/ 672 w 776"/>
                  <a:gd name="T33" fmla="*/ 1456 h 2368"/>
                  <a:gd name="T34" fmla="*/ 720 w 776"/>
                  <a:gd name="T35" fmla="*/ 1600 h 2368"/>
                  <a:gd name="T36" fmla="*/ 672 w 776"/>
                  <a:gd name="T37" fmla="*/ 1696 h 2368"/>
                  <a:gd name="T38" fmla="*/ 768 w 776"/>
                  <a:gd name="T39" fmla="*/ 1840 h 2368"/>
                  <a:gd name="T40" fmla="*/ 720 w 776"/>
                  <a:gd name="T41" fmla="*/ 1984 h 2368"/>
                  <a:gd name="T42" fmla="*/ 768 w 776"/>
                  <a:gd name="T43" fmla="*/ 2176 h 2368"/>
                  <a:gd name="T44" fmla="*/ 720 w 776"/>
                  <a:gd name="T45" fmla="*/ 2224 h 2368"/>
                  <a:gd name="T46" fmla="*/ 768 w 776"/>
                  <a:gd name="T47" fmla="*/ 2368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776"/>
                  <a:gd name="T73" fmla="*/ 0 h 2368"/>
                  <a:gd name="T74" fmla="*/ 776 w 776"/>
                  <a:gd name="T75" fmla="*/ 2368 h 2368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rgbClr val="99CC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191" name="Freeform 436"/>
              <p:cNvSpPr>
                <a:spLocks/>
              </p:cNvSpPr>
              <p:nvPr/>
            </p:nvSpPr>
            <p:spPr bwMode="hidden">
              <a:xfrm flipH="1">
                <a:off x="3507" y="350"/>
                <a:ext cx="273" cy="598"/>
              </a:xfrm>
              <a:custGeom>
                <a:avLst/>
                <a:gdLst>
                  <a:gd name="T0" fmla="*/ 0 w 776"/>
                  <a:gd name="T1" fmla="*/ 64 h 2368"/>
                  <a:gd name="T2" fmla="*/ 240 w 776"/>
                  <a:gd name="T3" fmla="*/ 16 h 2368"/>
                  <a:gd name="T4" fmla="*/ 96 w 776"/>
                  <a:gd name="T5" fmla="*/ 160 h 2368"/>
                  <a:gd name="T6" fmla="*/ 336 w 776"/>
                  <a:gd name="T7" fmla="*/ 160 h 2368"/>
                  <a:gd name="T8" fmla="*/ 192 w 776"/>
                  <a:gd name="T9" fmla="*/ 304 h 2368"/>
                  <a:gd name="T10" fmla="*/ 384 w 776"/>
                  <a:gd name="T11" fmla="*/ 352 h 2368"/>
                  <a:gd name="T12" fmla="*/ 288 w 776"/>
                  <a:gd name="T13" fmla="*/ 448 h 2368"/>
                  <a:gd name="T14" fmla="*/ 480 w 776"/>
                  <a:gd name="T15" fmla="*/ 496 h 2368"/>
                  <a:gd name="T16" fmla="*/ 384 w 776"/>
                  <a:gd name="T17" fmla="*/ 592 h 2368"/>
                  <a:gd name="T18" fmla="*/ 528 w 776"/>
                  <a:gd name="T19" fmla="*/ 640 h 2368"/>
                  <a:gd name="T20" fmla="*/ 480 w 776"/>
                  <a:gd name="T21" fmla="*/ 736 h 2368"/>
                  <a:gd name="T22" fmla="*/ 576 w 776"/>
                  <a:gd name="T23" fmla="*/ 832 h 2368"/>
                  <a:gd name="T24" fmla="*/ 576 w 776"/>
                  <a:gd name="T25" fmla="*/ 928 h 2368"/>
                  <a:gd name="T26" fmla="*/ 672 w 776"/>
                  <a:gd name="T27" fmla="*/ 1072 h 2368"/>
                  <a:gd name="T28" fmla="*/ 624 w 776"/>
                  <a:gd name="T29" fmla="*/ 1216 h 2368"/>
                  <a:gd name="T30" fmla="*/ 720 w 776"/>
                  <a:gd name="T31" fmla="*/ 1312 h 2368"/>
                  <a:gd name="T32" fmla="*/ 672 w 776"/>
                  <a:gd name="T33" fmla="*/ 1456 h 2368"/>
                  <a:gd name="T34" fmla="*/ 720 w 776"/>
                  <a:gd name="T35" fmla="*/ 1600 h 2368"/>
                  <a:gd name="T36" fmla="*/ 672 w 776"/>
                  <a:gd name="T37" fmla="*/ 1696 h 2368"/>
                  <a:gd name="T38" fmla="*/ 768 w 776"/>
                  <a:gd name="T39" fmla="*/ 1840 h 2368"/>
                  <a:gd name="T40" fmla="*/ 720 w 776"/>
                  <a:gd name="T41" fmla="*/ 1984 h 2368"/>
                  <a:gd name="T42" fmla="*/ 768 w 776"/>
                  <a:gd name="T43" fmla="*/ 2176 h 2368"/>
                  <a:gd name="T44" fmla="*/ 720 w 776"/>
                  <a:gd name="T45" fmla="*/ 2224 h 2368"/>
                  <a:gd name="T46" fmla="*/ 768 w 776"/>
                  <a:gd name="T47" fmla="*/ 2368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776"/>
                  <a:gd name="T73" fmla="*/ 0 h 2368"/>
                  <a:gd name="T74" fmla="*/ 776 w 776"/>
                  <a:gd name="T75" fmla="*/ 2368 h 2368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rgbClr val="99CC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192" name="Freeform 437"/>
              <p:cNvSpPr>
                <a:spLocks/>
              </p:cNvSpPr>
              <p:nvPr/>
            </p:nvSpPr>
            <p:spPr bwMode="hidden">
              <a:xfrm flipH="1">
                <a:off x="3821" y="172"/>
                <a:ext cx="164" cy="597"/>
              </a:xfrm>
              <a:custGeom>
                <a:avLst/>
                <a:gdLst>
                  <a:gd name="T0" fmla="*/ 0 w 776"/>
                  <a:gd name="T1" fmla="*/ 64 h 2368"/>
                  <a:gd name="T2" fmla="*/ 240 w 776"/>
                  <a:gd name="T3" fmla="*/ 16 h 2368"/>
                  <a:gd name="T4" fmla="*/ 96 w 776"/>
                  <a:gd name="T5" fmla="*/ 160 h 2368"/>
                  <a:gd name="T6" fmla="*/ 336 w 776"/>
                  <a:gd name="T7" fmla="*/ 160 h 2368"/>
                  <a:gd name="T8" fmla="*/ 192 w 776"/>
                  <a:gd name="T9" fmla="*/ 304 h 2368"/>
                  <a:gd name="T10" fmla="*/ 384 w 776"/>
                  <a:gd name="T11" fmla="*/ 352 h 2368"/>
                  <a:gd name="T12" fmla="*/ 288 w 776"/>
                  <a:gd name="T13" fmla="*/ 448 h 2368"/>
                  <a:gd name="T14" fmla="*/ 480 w 776"/>
                  <a:gd name="T15" fmla="*/ 496 h 2368"/>
                  <a:gd name="T16" fmla="*/ 384 w 776"/>
                  <a:gd name="T17" fmla="*/ 592 h 2368"/>
                  <a:gd name="T18" fmla="*/ 528 w 776"/>
                  <a:gd name="T19" fmla="*/ 640 h 2368"/>
                  <a:gd name="T20" fmla="*/ 480 w 776"/>
                  <a:gd name="T21" fmla="*/ 736 h 2368"/>
                  <a:gd name="T22" fmla="*/ 576 w 776"/>
                  <a:gd name="T23" fmla="*/ 832 h 2368"/>
                  <a:gd name="T24" fmla="*/ 576 w 776"/>
                  <a:gd name="T25" fmla="*/ 928 h 2368"/>
                  <a:gd name="T26" fmla="*/ 672 w 776"/>
                  <a:gd name="T27" fmla="*/ 1072 h 2368"/>
                  <a:gd name="T28" fmla="*/ 624 w 776"/>
                  <a:gd name="T29" fmla="*/ 1216 h 2368"/>
                  <a:gd name="T30" fmla="*/ 720 w 776"/>
                  <a:gd name="T31" fmla="*/ 1312 h 2368"/>
                  <a:gd name="T32" fmla="*/ 672 w 776"/>
                  <a:gd name="T33" fmla="*/ 1456 h 2368"/>
                  <a:gd name="T34" fmla="*/ 720 w 776"/>
                  <a:gd name="T35" fmla="*/ 1600 h 2368"/>
                  <a:gd name="T36" fmla="*/ 672 w 776"/>
                  <a:gd name="T37" fmla="*/ 1696 h 2368"/>
                  <a:gd name="T38" fmla="*/ 768 w 776"/>
                  <a:gd name="T39" fmla="*/ 1840 h 2368"/>
                  <a:gd name="T40" fmla="*/ 720 w 776"/>
                  <a:gd name="T41" fmla="*/ 1984 h 2368"/>
                  <a:gd name="T42" fmla="*/ 768 w 776"/>
                  <a:gd name="T43" fmla="*/ 2176 h 2368"/>
                  <a:gd name="T44" fmla="*/ 720 w 776"/>
                  <a:gd name="T45" fmla="*/ 2224 h 2368"/>
                  <a:gd name="T46" fmla="*/ 768 w 776"/>
                  <a:gd name="T47" fmla="*/ 2368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776"/>
                  <a:gd name="T73" fmla="*/ 0 h 2368"/>
                  <a:gd name="T74" fmla="*/ 776 w 776"/>
                  <a:gd name="T75" fmla="*/ 2368 h 2368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rgbClr val="99CC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193" name="Freeform 438"/>
              <p:cNvSpPr>
                <a:spLocks/>
              </p:cNvSpPr>
              <p:nvPr/>
            </p:nvSpPr>
            <p:spPr bwMode="hidden">
              <a:xfrm>
                <a:off x="4841" y="894"/>
                <a:ext cx="395" cy="628"/>
              </a:xfrm>
              <a:custGeom>
                <a:avLst/>
                <a:gdLst>
                  <a:gd name="T0" fmla="*/ 0 w 776"/>
                  <a:gd name="T1" fmla="*/ 64 h 2368"/>
                  <a:gd name="T2" fmla="*/ 240 w 776"/>
                  <a:gd name="T3" fmla="*/ 16 h 2368"/>
                  <a:gd name="T4" fmla="*/ 96 w 776"/>
                  <a:gd name="T5" fmla="*/ 160 h 2368"/>
                  <a:gd name="T6" fmla="*/ 336 w 776"/>
                  <a:gd name="T7" fmla="*/ 160 h 2368"/>
                  <a:gd name="T8" fmla="*/ 192 w 776"/>
                  <a:gd name="T9" fmla="*/ 304 h 2368"/>
                  <a:gd name="T10" fmla="*/ 384 w 776"/>
                  <a:gd name="T11" fmla="*/ 352 h 2368"/>
                  <a:gd name="T12" fmla="*/ 288 w 776"/>
                  <a:gd name="T13" fmla="*/ 448 h 2368"/>
                  <a:gd name="T14" fmla="*/ 480 w 776"/>
                  <a:gd name="T15" fmla="*/ 496 h 2368"/>
                  <a:gd name="T16" fmla="*/ 384 w 776"/>
                  <a:gd name="T17" fmla="*/ 592 h 2368"/>
                  <a:gd name="T18" fmla="*/ 528 w 776"/>
                  <a:gd name="T19" fmla="*/ 640 h 2368"/>
                  <a:gd name="T20" fmla="*/ 480 w 776"/>
                  <a:gd name="T21" fmla="*/ 736 h 2368"/>
                  <a:gd name="T22" fmla="*/ 576 w 776"/>
                  <a:gd name="T23" fmla="*/ 832 h 2368"/>
                  <a:gd name="T24" fmla="*/ 576 w 776"/>
                  <a:gd name="T25" fmla="*/ 928 h 2368"/>
                  <a:gd name="T26" fmla="*/ 672 w 776"/>
                  <a:gd name="T27" fmla="*/ 1072 h 2368"/>
                  <a:gd name="T28" fmla="*/ 624 w 776"/>
                  <a:gd name="T29" fmla="*/ 1216 h 2368"/>
                  <a:gd name="T30" fmla="*/ 720 w 776"/>
                  <a:gd name="T31" fmla="*/ 1312 h 2368"/>
                  <a:gd name="T32" fmla="*/ 672 w 776"/>
                  <a:gd name="T33" fmla="*/ 1456 h 2368"/>
                  <a:gd name="T34" fmla="*/ 720 w 776"/>
                  <a:gd name="T35" fmla="*/ 1600 h 2368"/>
                  <a:gd name="T36" fmla="*/ 672 w 776"/>
                  <a:gd name="T37" fmla="*/ 1696 h 2368"/>
                  <a:gd name="T38" fmla="*/ 768 w 776"/>
                  <a:gd name="T39" fmla="*/ 1840 h 2368"/>
                  <a:gd name="T40" fmla="*/ 720 w 776"/>
                  <a:gd name="T41" fmla="*/ 1984 h 2368"/>
                  <a:gd name="T42" fmla="*/ 768 w 776"/>
                  <a:gd name="T43" fmla="*/ 2176 h 2368"/>
                  <a:gd name="T44" fmla="*/ 720 w 776"/>
                  <a:gd name="T45" fmla="*/ 2224 h 2368"/>
                  <a:gd name="T46" fmla="*/ 768 w 776"/>
                  <a:gd name="T47" fmla="*/ 2368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776"/>
                  <a:gd name="T73" fmla="*/ 0 h 2368"/>
                  <a:gd name="T74" fmla="*/ 776 w 776"/>
                  <a:gd name="T75" fmla="*/ 2368 h 2368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rgbClr val="BBE0E3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194" name="Freeform 439"/>
              <p:cNvSpPr>
                <a:spLocks/>
              </p:cNvSpPr>
              <p:nvPr/>
            </p:nvSpPr>
            <p:spPr bwMode="hidden">
              <a:xfrm>
                <a:off x="4636" y="576"/>
                <a:ext cx="595" cy="419"/>
              </a:xfrm>
              <a:custGeom>
                <a:avLst/>
                <a:gdLst>
                  <a:gd name="T0" fmla="*/ 0 w 776"/>
                  <a:gd name="T1" fmla="*/ 64 h 2368"/>
                  <a:gd name="T2" fmla="*/ 240 w 776"/>
                  <a:gd name="T3" fmla="*/ 16 h 2368"/>
                  <a:gd name="T4" fmla="*/ 96 w 776"/>
                  <a:gd name="T5" fmla="*/ 160 h 2368"/>
                  <a:gd name="T6" fmla="*/ 336 w 776"/>
                  <a:gd name="T7" fmla="*/ 160 h 2368"/>
                  <a:gd name="T8" fmla="*/ 192 w 776"/>
                  <a:gd name="T9" fmla="*/ 304 h 2368"/>
                  <a:gd name="T10" fmla="*/ 384 w 776"/>
                  <a:gd name="T11" fmla="*/ 352 h 2368"/>
                  <a:gd name="T12" fmla="*/ 288 w 776"/>
                  <a:gd name="T13" fmla="*/ 448 h 2368"/>
                  <a:gd name="T14" fmla="*/ 480 w 776"/>
                  <a:gd name="T15" fmla="*/ 496 h 2368"/>
                  <a:gd name="T16" fmla="*/ 384 w 776"/>
                  <a:gd name="T17" fmla="*/ 592 h 2368"/>
                  <a:gd name="T18" fmla="*/ 528 w 776"/>
                  <a:gd name="T19" fmla="*/ 640 h 2368"/>
                  <a:gd name="T20" fmla="*/ 480 w 776"/>
                  <a:gd name="T21" fmla="*/ 736 h 2368"/>
                  <a:gd name="T22" fmla="*/ 576 w 776"/>
                  <a:gd name="T23" fmla="*/ 832 h 2368"/>
                  <a:gd name="T24" fmla="*/ 576 w 776"/>
                  <a:gd name="T25" fmla="*/ 928 h 2368"/>
                  <a:gd name="T26" fmla="*/ 672 w 776"/>
                  <a:gd name="T27" fmla="*/ 1072 h 2368"/>
                  <a:gd name="T28" fmla="*/ 624 w 776"/>
                  <a:gd name="T29" fmla="*/ 1216 h 2368"/>
                  <a:gd name="T30" fmla="*/ 720 w 776"/>
                  <a:gd name="T31" fmla="*/ 1312 h 2368"/>
                  <a:gd name="T32" fmla="*/ 672 w 776"/>
                  <a:gd name="T33" fmla="*/ 1456 h 2368"/>
                  <a:gd name="T34" fmla="*/ 720 w 776"/>
                  <a:gd name="T35" fmla="*/ 1600 h 2368"/>
                  <a:gd name="T36" fmla="*/ 672 w 776"/>
                  <a:gd name="T37" fmla="*/ 1696 h 2368"/>
                  <a:gd name="T38" fmla="*/ 768 w 776"/>
                  <a:gd name="T39" fmla="*/ 1840 h 2368"/>
                  <a:gd name="T40" fmla="*/ 720 w 776"/>
                  <a:gd name="T41" fmla="*/ 1984 h 2368"/>
                  <a:gd name="T42" fmla="*/ 768 w 776"/>
                  <a:gd name="T43" fmla="*/ 2176 h 2368"/>
                  <a:gd name="T44" fmla="*/ 720 w 776"/>
                  <a:gd name="T45" fmla="*/ 2224 h 2368"/>
                  <a:gd name="T46" fmla="*/ 768 w 776"/>
                  <a:gd name="T47" fmla="*/ 2368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776"/>
                  <a:gd name="T73" fmla="*/ 0 h 2368"/>
                  <a:gd name="T74" fmla="*/ 776 w 776"/>
                  <a:gd name="T75" fmla="*/ 2368 h 2368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rgbClr val="99CC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195" name="Freeform 440"/>
              <p:cNvSpPr>
                <a:spLocks/>
              </p:cNvSpPr>
              <p:nvPr/>
            </p:nvSpPr>
            <p:spPr bwMode="hidden">
              <a:xfrm>
                <a:off x="4658" y="132"/>
                <a:ext cx="260" cy="562"/>
              </a:xfrm>
              <a:custGeom>
                <a:avLst/>
                <a:gdLst>
                  <a:gd name="T0" fmla="*/ 0 w 776"/>
                  <a:gd name="T1" fmla="*/ 64 h 2368"/>
                  <a:gd name="T2" fmla="*/ 240 w 776"/>
                  <a:gd name="T3" fmla="*/ 16 h 2368"/>
                  <a:gd name="T4" fmla="*/ 96 w 776"/>
                  <a:gd name="T5" fmla="*/ 160 h 2368"/>
                  <a:gd name="T6" fmla="*/ 336 w 776"/>
                  <a:gd name="T7" fmla="*/ 160 h 2368"/>
                  <a:gd name="T8" fmla="*/ 192 w 776"/>
                  <a:gd name="T9" fmla="*/ 304 h 2368"/>
                  <a:gd name="T10" fmla="*/ 384 w 776"/>
                  <a:gd name="T11" fmla="*/ 352 h 2368"/>
                  <a:gd name="T12" fmla="*/ 288 w 776"/>
                  <a:gd name="T13" fmla="*/ 448 h 2368"/>
                  <a:gd name="T14" fmla="*/ 480 w 776"/>
                  <a:gd name="T15" fmla="*/ 496 h 2368"/>
                  <a:gd name="T16" fmla="*/ 384 w 776"/>
                  <a:gd name="T17" fmla="*/ 592 h 2368"/>
                  <a:gd name="T18" fmla="*/ 528 w 776"/>
                  <a:gd name="T19" fmla="*/ 640 h 2368"/>
                  <a:gd name="T20" fmla="*/ 480 w 776"/>
                  <a:gd name="T21" fmla="*/ 736 h 2368"/>
                  <a:gd name="T22" fmla="*/ 576 w 776"/>
                  <a:gd name="T23" fmla="*/ 832 h 2368"/>
                  <a:gd name="T24" fmla="*/ 576 w 776"/>
                  <a:gd name="T25" fmla="*/ 928 h 2368"/>
                  <a:gd name="T26" fmla="*/ 672 w 776"/>
                  <a:gd name="T27" fmla="*/ 1072 h 2368"/>
                  <a:gd name="T28" fmla="*/ 624 w 776"/>
                  <a:gd name="T29" fmla="*/ 1216 h 2368"/>
                  <a:gd name="T30" fmla="*/ 720 w 776"/>
                  <a:gd name="T31" fmla="*/ 1312 h 2368"/>
                  <a:gd name="T32" fmla="*/ 672 w 776"/>
                  <a:gd name="T33" fmla="*/ 1456 h 2368"/>
                  <a:gd name="T34" fmla="*/ 720 w 776"/>
                  <a:gd name="T35" fmla="*/ 1600 h 2368"/>
                  <a:gd name="T36" fmla="*/ 672 w 776"/>
                  <a:gd name="T37" fmla="*/ 1696 h 2368"/>
                  <a:gd name="T38" fmla="*/ 768 w 776"/>
                  <a:gd name="T39" fmla="*/ 1840 h 2368"/>
                  <a:gd name="T40" fmla="*/ 720 w 776"/>
                  <a:gd name="T41" fmla="*/ 1984 h 2368"/>
                  <a:gd name="T42" fmla="*/ 768 w 776"/>
                  <a:gd name="T43" fmla="*/ 2176 h 2368"/>
                  <a:gd name="T44" fmla="*/ 720 w 776"/>
                  <a:gd name="T45" fmla="*/ 2224 h 2368"/>
                  <a:gd name="T46" fmla="*/ 768 w 776"/>
                  <a:gd name="T47" fmla="*/ 2368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776"/>
                  <a:gd name="T73" fmla="*/ 0 h 2368"/>
                  <a:gd name="T74" fmla="*/ 776 w 776"/>
                  <a:gd name="T75" fmla="*/ 2368 h 2368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rgbClr val="99CC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196" name="Freeform 441"/>
              <p:cNvSpPr>
                <a:spLocks/>
              </p:cNvSpPr>
              <p:nvPr/>
            </p:nvSpPr>
            <p:spPr bwMode="hidden">
              <a:xfrm rot="-1346631">
                <a:off x="4401" y="599"/>
                <a:ext cx="174" cy="329"/>
              </a:xfrm>
              <a:custGeom>
                <a:avLst/>
                <a:gdLst>
                  <a:gd name="T0" fmla="*/ 0 w 776"/>
                  <a:gd name="T1" fmla="*/ 64 h 2368"/>
                  <a:gd name="T2" fmla="*/ 240 w 776"/>
                  <a:gd name="T3" fmla="*/ 16 h 2368"/>
                  <a:gd name="T4" fmla="*/ 96 w 776"/>
                  <a:gd name="T5" fmla="*/ 160 h 2368"/>
                  <a:gd name="T6" fmla="*/ 336 w 776"/>
                  <a:gd name="T7" fmla="*/ 160 h 2368"/>
                  <a:gd name="T8" fmla="*/ 192 w 776"/>
                  <a:gd name="T9" fmla="*/ 304 h 2368"/>
                  <a:gd name="T10" fmla="*/ 384 w 776"/>
                  <a:gd name="T11" fmla="*/ 352 h 2368"/>
                  <a:gd name="T12" fmla="*/ 288 w 776"/>
                  <a:gd name="T13" fmla="*/ 448 h 2368"/>
                  <a:gd name="T14" fmla="*/ 480 w 776"/>
                  <a:gd name="T15" fmla="*/ 496 h 2368"/>
                  <a:gd name="T16" fmla="*/ 384 w 776"/>
                  <a:gd name="T17" fmla="*/ 592 h 2368"/>
                  <a:gd name="T18" fmla="*/ 528 w 776"/>
                  <a:gd name="T19" fmla="*/ 640 h 2368"/>
                  <a:gd name="T20" fmla="*/ 480 w 776"/>
                  <a:gd name="T21" fmla="*/ 736 h 2368"/>
                  <a:gd name="T22" fmla="*/ 576 w 776"/>
                  <a:gd name="T23" fmla="*/ 832 h 2368"/>
                  <a:gd name="T24" fmla="*/ 576 w 776"/>
                  <a:gd name="T25" fmla="*/ 928 h 2368"/>
                  <a:gd name="T26" fmla="*/ 672 w 776"/>
                  <a:gd name="T27" fmla="*/ 1072 h 2368"/>
                  <a:gd name="T28" fmla="*/ 624 w 776"/>
                  <a:gd name="T29" fmla="*/ 1216 h 2368"/>
                  <a:gd name="T30" fmla="*/ 720 w 776"/>
                  <a:gd name="T31" fmla="*/ 1312 h 2368"/>
                  <a:gd name="T32" fmla="*/ 672 w 776"/>
                  <a:gd name="T33" fmla="*/ 1456 h 2368"/>
                  <a:gd name="T34" fmla="*/ 720 w 776"/>
                  <a:gd name="T35" fmla="*/ 1600 h 2368"/>
                  <a:gd name="T36" fmla="*/ 672 w 776"/>
                  <a:gd name="T37" fmla="*/ 1696 h 2368"/>
                  <a:gd name="T38" fmla="*/ 768 w 776"/>
                  <a:gd name="T39" fmla="*/ 1840 h 2368"/>
                  <a:gd name="T40" fmla="*/ 720 w 776"/>
                  <a:gd name="T41" fmla="*/ 1984 h 2368"/>
                  <a:gd name="T42" fmla="*/ 768 w 776"/>
                  <a:gd name="T43" fmla="*/ 2176 h 2368"/>
                  <a:gd name="T44" fmla="*/ 720 w 776"/>
                  <a:gd name="T45" fmla="*/ 2224 h 2368"/>
                  <a:gd name="T46" fmla="*/ 768 w 776"/>
                  <a:gd name="T47" fmla="*/ 2368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776"/>
                  <a:gd name="T73" fmla="*/ 0 h 2368"/>
                  <a:gd name="T74" fmla="*/ 776 w 776"/>
                  <a:gd name="T75" fmla="*/ 2368 h 2368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rgbClr val="33339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197" name="Freeform 442"/>
              <p:cNvSpPr>
                <a:spLocks/>
              </p:cNvSpPr>
              <p:nvPr/>
            </p:nvSpPr>
            <p:spPr bwMode="hidden">
              <a:xfrm rot="1346631" flipH="1">
                <a:off x="3783" y="590"/>
                <a:ext cx="173" cy="329"/>
              </a:xfrm>
              <a:custGeom>
                <a:avLst/>
                <a:gdLst>
                  <a:gd name="T0" fmla="*/ 0 w 776"/>
                  <a:gd name="T1" fmla="*/ 64 h 2368"/>
                  <a:gd name="T2" fmla="*/ 240 w 776"/>
                  <a:gd name="T3" fmla="*/ 16 h 2368"/>
                  <a:gd name="T4" fmla="*/ 96 w 776"/>
                  <a:gd name="T5" fmla="*/ 160 h 2368"/>
                  <a:gd name="T6" fmla="*/ 336 w 776"/>
                  <a:gd name="T7" fmla="*/ 160 h 2368"/>
                  <a:gd name="T8" fmla="*/ 192 w 776"/>
                  <a:gd name="T9" fmla="*/ 304 h 2368"/>
                  <a:gd name="T10" fmla="*/ 384 w 776"/>
                  <a:gd name="T11" fmla="*/ 352 h 2368"/>
                  <a:gd name="T12" fmla="*/ 288 w 776"/>
                  <a:gd name="T13" fmla="*/ 448 h 2368"/>
                  <a:gd name="T14" fmla="*/ 480 w 776"/>
                  <a:gd name="T15" fmla="*/ 496 h 2368"/>
                  <a:gd name="T16" fmla="*/ 384 w 776"/>
                  <a:gd name="T17" fmla="*/ 592 h 2368"/>
                  <a:gd name="T18" fmla="*/ 528 w 776"/>
                  <a:gd name="T19" fmla="*/ 640 h 2368"/>
                  <a:gd name="T20" fmla="*/ 480 w 776"/>
                  <a:gd name="T21" fmla="*/ 736 h 2368"/>
                  <a:gd name="T22" fmla="*/ 576 w 776"/>
                  <a:gd name="T23" fmla="*/ 832 h 2368"/>
                  <a:gd name="T24" fmla="*/ 576 w 776"/>
                  <a:gd name="T25" fmla="*/ 928 h 2368"/>
                  <a:gd name="T26" fmla="*/ 672 w 776"/>
                  <a:gd name="T27" fmla="*/ 1072 h 2368"/>
                  <a:gd name="T28" fmla="*/ 624 w 776"/>
                  <a:gd name="T29" fmla="*/ 1216 h 2368"/>
                  <a:gd name="T30" fmla="*/ 720 w 776"/>
                  <a:gd name="T31" fmla="*/ 1312 h 2368"/>
                  <a:gd name="T32" fmla="*/ 672 w 776"/>
                  <a:gd name="T33" fmla="*/ 1456 h 2368"/>
                  <a:gd name="T34" fmla="*/ 720 w 776"/>
                  <a:gd name="T35" fmla="*/ 1600 h 2368"/>
                  <a:gd name="T36" fmla="*/ 672 w 776"/>
                  <a:gd name="T37" fmla="*/ 1696 h 2368"/>
                  <a:gd name="T38" fmla="*/ 768 w 776"/>
                  <a:gd name="T39" fmla="*/ 1840 h 2368"/>
                  <a:gd name="T40" fmla="*/ 720 w 776"/>
                  <a:gd name="T41" fmla="*/ 1984 h 2368"/>
                  <a:gd name="T42" fmla="*/ 768 w 776"/>
                  <a:gd name="T43" fmla="*/ 2176 h 2368"/>
                  <a:gd name="T44" fmla="*/ 720 w 776"/>
                  <a:gd name="T45" fmla="*/ 2224 h 2368"/>
                  <a:gd name="T46" fmla="*/ 768 w 776"/>
                  <a:gd name="T47" fmla="*/ 2368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776"/>
                  <a:gd name="T73" fmla="*/ 0 h 2368"/>
                  <a:gd name="T74" fmla="*/ 776 w 776"/>
                  <a:gd name="T75" fmla="*/ 2368 h 2368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rgbClr val="33339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kern="0">
                  <a:solidFill>
                    <a:sysClr val="windowText" lastClr="000000"/>
                  </a:solidFill>
                </a:endParaRPr>
              </a:p>
            </p:txBody>
          </p:sp>
        </p:grpSp>
      </p:grpSp>
      <p:grpSp>
        <p:nvGrpSpPr>
          <p:cNvPr id="304" name="Group 308"/>
          <p:cNvGrpSpPr>
            <a:grpSpLocks/>
          </p:cNvGrpSpPr>
          <p:nvPr/>
        </p:nvGrpSpPr>
        <p:grpSpPr bwMode="auto">
          <a:xfrm>
            <a:off x="-838200" y="76200"/>
            <a:ext cx="210501" cy="415267"/>
            <a:chOff x="3115" y="0"/>
            <a:chExt cx="2170" cy="2486"/>
          </a:xfrm>
        </p:grpSpPr>
        <p:grpSp>
          <p:nvGrpSpPr>
            <p:cNvPr id="305" name="Group 309"/>
            <p:cNvGrpSpPr>
              <a:grpSpLocks/>
            </p:cNvGrpSpPr>
            <p:nvPr/>
          </p:nvGrpSpPr>
          <p:grpSpPr bwMode="auto">
            <a:xfrm>
              <a:off x="4080" y="1910"/>
              <a:ext cx="768" cy="576"/>
              <a:chOff x="0" y="0"/>
              <a:chExt cx="768" cy="576"/>
            </a:xfrm>
          </p:grpSpPr>
          <p:sp>
            <p:nvSpPr>
              <p:cNvPr id="437" name="Oval 310"/>
              <p:cNvSpPr>
                <a:spLocks noChangeArrowheads="1"/>
              </p:cNvSpPr>
              <p:nvPr/>
            </p:nvSpPr>
            <p:spPr bwMode="hidden">
              <a:xfrm>
                <a:off x="0" y="0"/>
                <a:ext cx="768" cy="576"/>
              </a:xfrm>
              <a:prstGeom prst="ellipse">
                <a:avLst/>
              </a:prstGeom>
              <a:gradFill rotWithShape="1">
                <a:gsLst>
                  <a:gs pos="0">
                    <a:srgbClr val="760076"/>
                  </a:gs>
                  <a:gs pos="100000">
                    <a:srgbClr val="FF00FF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438" name="Oval 311"/>
              <p:cNvSpPr>
                <a:spLocks noChangeArrowheads="1"/>
              </p:cNvSpPr>
              <p:nvPr/>
            </p:nvSpPr>
            <p:spPr bwMode="hidden">
              <a:xfrm>
                <a:off x="276" y="252"/>
                <a:ext cx="185" cy="108"/>
              </a:xfrm>
              <a:prstGeom prst="ellipse">
                <a:avLst/>
              </a:prstGeom>
              <a:gradFill rotWithShape="0">
                <a:gsLst>
                  <a:gs pos="0">
                    <a:srgbClr val="BBE0E3"/>
                  </a:gs>
                  <a:gs pos="100000">
                    <a:srgbClr val="808080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kern="0">
                  <a:solidFill>
                    <a:sysClr val="windowText" lastClr="000000"/>
                  </a:solidFill>
                </a:endParaRPr>
              </a:p>
            </p:txBody>
          </p:sp>
        </p:grpSp>
        <p:grpSp>
          <p:nvGrpSpPr>
            <p:cNvPr id="306" name="Group 312"/>
            <p:cNvGrpSpPr>
              <a:grpSpLocks/>
            </p:cNvGrpSpPr>
            <p:nvPr/>
          </p:nvGrpSpPr>
          <p:grpSpPr bwMode="auto">
            <a:xfrm>
              <a:off x="4257" y="1103"/>
              <a:ext cx="768" cy="576"/>
              <a:chOff x="0" y="0"/>
              <a:chExt cx="768" cy="576"/>
            </a:xfrm>
          </p:grpSpPr>
          <p:sp>
            <p:nvSpPr>
              <p:cNvPr id="435" name="Oval 313"/>
              <p:cNvSpPr>
                <a:spLocks noChangeArrowheads="1"/>
              </p:cNvSpPr>
              <p:nvPr/>
            </p:nvSpPr>
            <p:spPr bwMode="hidden">
              <a:xfrm>
                <a:off x="0" y="0"/>
                <a:ext cx="768" cy="576"/>
              </a:xfrm>
              <a:prstGeom prst="ellipse">
                <a:avLst/>
              </a:prstGeom>
              <a:gradFill rotWithShape="0">
                <a:gsLst>
                  <a:gs pos="0">
                    <a:srgbClr val="FFFFFF"/>
                  </a:gs>
                  <a:gs pos="100000">
                    <a:srgbClr val="00FF00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436" name="Oval 314"/>
              <p:cNvSpPr>
                <a:spLocks noChangeArrowheads="1"/>
              </p:cNvSpPr>
              <p:nvPr/>
            </p:nvSpPr>
            <p:spPr bwMode="hidden">
              <a:xfrm>
                <a:off x="276" y="252"/>
                <a:ext cx="185" cy="108"/>
              </a:xfrm>
              <a:prstGeom prst="ellipse">
                <a:avLst/>
              </a:prstGeom>
              <a:gradFill rotWithShape="0">
                <a:gsLst>
                  <a:gs pos="0">
                    <a:srgbClr val="BBE0E3"/>
                  </a:gs>
                  <a:gs pos="100000">
                    <a:srgbClr val="808080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kern="0">
                  <a:solidFill>
                    <a:sysClr val="windowText" lastClr="000000"/>
                  </a:solidFill>
                </a:endParaRPr>
              </a:p>
            </p:txBody>
          </p:sp>
        </p:grpSp>
        <p:grpSp>
          <p:nvGrpSpPr>
            <p:cNvPr id="307" name="Group 315"/>
            <p:cNvGrpSpPr>
              <a:grpSpLocks/>
            </p:cNvGrpSpPr>
            <p:nvPr/>
          </p:nvGrpSpPr>
          <p:grpSpPr bwMode="auto">
            <a:xfrm>
              <a:off x="3134" y="0"/>
              <a:ext cx="768" cy="576"/>
              <a:chOff x="0" y="0"/>
              <a:chExt cx="768" cy="576"/>
            </a:xfrm>
          </p:grpSpPr>
          <p:sp>
            <p:nvSpPr>
              <p:cNvPr id="433" name="Oval 316"/>
              <p:cNvSpPr>
                <a:spLocks noChangeArrowheads="1"/>
              </p:cNvSpPr>
              <p:nvPr/>
            </p:nvSpPr>
            <p:spPr bwMode="hidden">
              <a:xfrm>
                <a:off x="0" y="0"/>
                <a:ext cx="768" cy="576"/>
              </a:xfrm>
              <a:prstGeom prst="ellipse">
                <a:avLst/>
              </a:prstGeom>
              <a:gradFill rotWithShape="0">
                <a:gsLst>
                  <a:gs pos="0">
                    <a:srgbClr val="FFFFFF"/>
                  </a:gs>
                  <a:gs pos="100000">
                    <a:srgbClr val="0000FF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434" name="Oval 317"/>
              <p:cNvSpPr>
                <a:spLocks noChangeArrowheads="1"/>
              </p:cNvSpPr>
              <p:nvPr/>
            </p:nvSpPr>
            <p:spPr bwMode="hidden">
              <a:xfrm>
                <a:off x="276" y="252"/>
                <a:ext cx="185" cy="108"/>
              </a:xfrm>
              <a:prstGeom prst="ellipse">
                <a:avLst/>
              </a:prstGeom>
              <a:gradFill rotWithShape="0">
                <a:gsLst>
                  <a:gs pos="0">
                    <a:srgbClr val="BBE0E3"/>
                  </a:gs>
                  <a:gs pos="100000">
                    <a:srgbClr val="808080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kern="0">
                  <a:solidFill>
                    <a:sysClr val="windowText" lastClr="000000"/>
                  </a:solidFill>
                </a:endParaRPr>
              </a:p>
            </p:txBody>
          </p:sp>
        </p:grpSp>
        <p:grpSp>
          <p:nvGrpSpPr>
            <p:cNvPr id="308" name="Group 318"/>
            <p:cNvGrpSpPr>
              <a:grpSpLocks/>
            </p:cNvGrpSpPr>
            <p:nvPr/>
          </p:nvGrpSpPr>
          <p:grpSpPr bwMode="auto">
            <a:xfrm>
              <a:off x="3115" y="0"/>
              <a:ext cx="2170" cy="1702"/>
              <a:chOff x="3115" y="0"/>
              <a:chExt cx="2170" cy="1702"/>
            </a:xfrm>
          </p:grpSpPr>
          <p:grpSp>
            <p:nvGrpSpPr>
              <p:cNvPr id="309" name="Group 319"/>
              <p:cNvGrpSpPr>
                <a:grpSpLocks/>
              </p:cNvGrpSpPr>
              <p:nvPr/>
            </p:nvGrpSpPr>
            <p:grpSpPr bwMode="auto">
              <a:xfrm>
                <a:off x="3640" y="308"/>
                <a:ext cx="1145" cy="844"/>
                <a:chOff x="1265" y="814"/>
                <a:chExt cx="2919" cy="2151"/>
              </a:xfrm>
            </p:grpSpPr>
            <p:sp>
              <p:nvSpPr>
                <p:cNvPr id="431" name="Oval 320"/>
                <p:cNvSpPr>
                  <a:spLocks noChangeArrowheads="1"/>
                </p:cNvSpPr>
                <p:nvPr/>
              </p:nvSpPr>
              <p:spPr bwMode="hidden">
                <a:xfrm>
                  <a:off x="1265" y="814"/>
                  <a:ext cx="2919" cy="2151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808080"/>
                    </a:gs>
                    <a:gs pos="100000">
                      <a:srgbClr val="FFFFFF"/>
                    </a:gs>
                  </a:gsLst>
                  <a:path path="shape">
                    <a:fillToRect l="50000" t="50000" r="50000" b="50000"/>
                  </a:path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kern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432" name="Oval 321"/>
                <p:cNvSpPr>
                  <a:spLocks noChangeArrowheads="1"/>
                </p:cNvSpPr>
                <p:nvPr/>
              </p:nvSpPr>
              <p:spPr bwMode="hidden">
                <a:xfrm>
                  <a:off x="2380" y="1601"/>
                  <a:ext cx="579" cy="406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333399"/>
                    </a:gs>
                    <a:gs pos="100000">
                      <a:srgbClr val="808080"/>
                    </a:gs>
                  </a:gsLst>
                  <a:path path="shape">
                    <a:fillToRect l="50000" t="50000" r="50000" b="50000"/>
                  </a:path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kern="0">
                    <a:solidFill>
                      <a:sysClr val="windowText" lastClr="000000"/>
                    </a:solidFill>
                  </a:endParaRPr>
                </a:p>
              </p:txBody>
            </p:sp>
          </p:grpSp>
          <p:grpSp>
            <p:nvGrpSpPr>
              <p:cNvPr id="310" name="Group 322"/>
              <p:cNvGrpSpPr>
                <a:grpSpLocks/>
              </p:cNvGrpSpPr>
              <p:nvPr/>
            </p:nvGrpSpPr>
            <p:grpSpPr bwMode="auto">
              <a:xfrm>
                <a:off x="3115" y="0"/>
                <a:ext cx="2145" cy="1702"/>
                <a:chOff x="3115" y="0"/>
                <a:chExt cx="2145" cy="1702"/>
              </a:xfrm>
            </p:grpSpPr>
            <p:grpSp>
              <p:nvGrpSpPr>
                <p:cNvPr id="333" name="Group 323"/>
                <p:cNvGrpSpPr>
                  <a:grpSpLocks/>
                </p:cNvGrpSpPr>
                <p:nvPr/>
              </p:nvGrpSpPr>
              <p:grpSpPr bwMode="auto">
                <a:xfrm>
                  <a:off x="4505" y="589"/>
                  <a:ext cx="493" cy="912"/>
                  <a:chOff x="3471" y="1530"/>
                  <a:chExt cx="1258" cy="2327"/>
                </a:xfrm>
              </p:grpSpPr>
              <p:sp>
                <p:nvSpPr>
                  <p:cNvPr id="429" name="Freeform 324"/>
                  <p:cNvSpPr>
                    <a:spLocks/>
                  </p:cNvSpPr>
                  <p:nvPr/>
                </p:nvSpPr>
                <p:spPr bwMode="hidden">
                  <a:xfrm rot="2711884">
                    <a:off x="2765" y="2236"/>
                    <a:ext cx="1724" cy="312"/>
                  </a:xfrm>
                  <a:custGeom>
                    <a:avLst/>
                    <a:gdLst>
                      <a:gd name="T0" fmla="*/ 0 w 2736"/>
                      <a:gd name="T1" fmla="*/ 504 h 504"/>
                      <a:gd name="T2" fmla="*/ 864 w 2736"/>
                      <a:gd name="T3" fmla="*/ 168 h 504"/>
                      <a:gd name="T4" fmla="*/ 1776 w 2736"/>
                      <a:gd name="T5" fmla="*/ 24 h 504"/>
                      <a:gd name="T6" fmla="*/ 2736 w 2736"/>
                      <a:gd name="T7" fmla="*/ 24 h 504"/>
                      <a:gd name="T8" fmla="*/ 2720 w 2736"/>
                      <a:gd name="T9" fmla="*/ 103 h 504"/>
                      <a:gd name="T10" fmla="*/ 1764 w 2736"/>
                      <a:gd name="T11" fmla="*/ 103 h 504"/>
                      <a:gd name="T12" fmla="*/ 654 w 2736"/>
                      <a:gd name="T13" fmla="*/ 292 h 504"/>
                      <a:gd name="T14" fmla="*/ 0 w 2736"/>
                      <a:gd name="T15" fmla="*/ 504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736"/>
                      <a:gd name="T25" fmla="*/ 0 h 504"/>
                      <a:gd name="T26" fmla="*/ 2736 w 2736"/>
                      <a:gd name="T27" fmla="*/ 504 h 504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333399"/>
                      </a:gs>
                      <a:gs pos="100000">
                        <a:srgbClr val="99CC00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kern="0">
                      <a:solidFill>
                        <a:sysClr val="windowText" lastClr="000000"/>
                      </a:solidFill>
                    </a:endParaRPr>
                  </a:p>
                </p:txBody>
              </p:sp>
              <p:sp>
                <p:nvSpPr>
                  <p:cNvPr id="430" name="Freeform 325"/>
                  <p:cNvSpPr>
                    <a:spLocks/>
                  </p:cNvSpPr>
                  <p:nvPr/>
                </p:nvSpPr>
                <p:spPr bwMode="hidden">
                  <a:xfrm rot="2711884">
                    <a:off x="4021" y="3150"/>
                    <a:ext cx="925" cy="490"/>
                  </a:xfrm>
                  <a:custGeom>
                    <a:avLst/>
                    <a:gdLst>
                      <a:gd name="T0" fmla="*/ 5 w 1769"/>
                      <a:gd name="T1" fmla="*/ 8 h 791"/>
                      <a:gd name="T2" fmla="*/ 485 w 1769"/>
                      <a:gd name="T3" fmla="*/ 56 h 791"/>
                      <a:gd name="T4" fmla="*/ 1157 w 1769"/>
                      <a:gd name="T5" fmla="*/ 200 h 791"/>
                      <a:gd name="T6" fmla="*/ 1611 w 1769"/>
                      <a:gd name="T7" fmla="*/ 432 h 791"/>
                      <a:gd name="T8" fmla="*/ 1756 w 1769"/>
                      <a:gd name="T9" fmla="*/ 609 h 791"/>
                      <a:gd name="T10" fmla="*/ 1689 w 1769"/>
                      <a:gd name="T11" fmla="*/ 787 h 791"/>
                      <a:gd name="T12" fmla="*/ 1589 w 1769"/>
                      <a:gd name="T13" fmla="*/ 632 h 791"/>
                      <a:gd name="T14" fmla="*/ 1389 w 1769"/>
                      <a:gd name="T15" fmla="*/ 454 h 791"/>
                      <a:gd name="T16" fmla="*/ 1109 w 1769"/>
                      <a:gd name="T17" fmla="*/ 296 h 791"/>
                      <a:gd name="T18" fmla="*/ 581 w 1769"/>
                      <a:gd name="T19" fmla="*/ 152 h 791"/>
                      <a:gd name="T20" fmla="*/ 0 w 1769"/>
                      <a:gd name="T21" fmla="*/ 76 h 791"/>
                      <a:gd name="T22" fmla="*/ 5 w 1769"/>
                      <a:gd name="T23" fmla="*/ 8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w 1769"/>
                      <a:gd name="T37" fmla="*/ 0 h 791"/>
                      <a:gd name="T38" fmla="*/ 1769 w 1769"/>
                      <a:gd name="T39" fmla="*/ 791 h 791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T36" t="T37" r="T38" b="T39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99CC00"/>
                      </a:gs>
                      <a:gs pos="100000">
                        <a:srgbClr val="FFFFFF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kern="0">
                      <a:solidFill>
                        <a:sysClr val="windowText" lastClr="000000"/>
                      </a:solidFill>
                    </a:endParaRPr>
                  </a:p>
                </p:txBody>
              </p:sp>
            </p:grpSp>
            <p:grpSp>
              <p:nvGrpSpPr>
                <p:cNvPr id="334" name="Group 326"/>
                <p:cNvGrpSpPr>
                  <a:grpSpLocks/>
                </p:cNvGrpSpPr>
                <p:nvPr/>
              </p:nvGrpSpPr>
              <p:grpSpPr bwMode="auto">
                <a:xfrm>
                  <a:off x="4267" y="781"/>
                  <a:ext cx="966" cy="522"/>
                  <a:chOff x="2864" y="2019"/>
                  <a:chExt cx="2463" cy="1332"/>
                </a:xfrm>
              </p:grpSpPr>
              <p:sp>
                <p:nvSpPr>
                  <p:cNvPr id="427" name="Freeform 327"/>
                  <p:cNvSpPr>
                    <a:spLocks/>
                  </p:cNvSpPr>
                  <p:nvPr/>
                </p:nvSpPr>
                <p:spPr bwMode="hidden">
                  <a:xfrm rot="2104081">
                    <a:off x="2864" y="2019"/>
                    <a:ext cx="1814" cy="347"/>
                  </a:xfrm>
                  <a:custGeom>
                    <a:avLst/>
                    <a:gdLst>
                      <a:gd name="T0" fmla="*/ 0 w 2736"/>
                      <a:gd name="T1" fmla="*/ 504 h 504"/>
                      <a:gd name="T2" fmla="*/ 864 w 2736"/>
                      <a:gd name="T3" fmla="*/ 168 h 504"/>
                      <a:gd name="T4" fmla="*/ 1776 w 2736"/>
                      <a:gd name="T5" fmla="*/ 24 h 504"/>
                      <a:gd name="T6" fmla="*/ 2736 w 2736"/>
                      <a:gd name="T7" fmla="*/ 24 h 504"/>
                      <a:gd name="T8" fmla="*/ 2720 w 2736"/>
                      <a:gd name="T9" fmla="*/ 103 h 504"/>
                      <a:gd name="T10" fmla="*/ 1764 w 2736"/>
                      <a:gd name="T11" fmla="*/ 103 h 504"/>
                      <a:gd name="T12" fmla="*/ 654 w 2736"/>
                      <a:gd name="T13" fmla="*/ 292 h 504"/>
                      <a:gd name="T14" fmla="*/ 0 w 2736"/>
                      <a:gd name="T15" fmla="*/ 504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736"/>
                      <a:gd name="T25" fmla="*/ 0 h 504"/>
                      <a:gd name="T26" fmla="*/ 2736 w 2736"/>
                      <a:gd name="T27" fmla="*/ 504 h 504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333399"/>
                      </a:gs>
                      <a:gs pos="100000">
                        <a:srgbClr val="99CC00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kern="0">
                      <a:solidFill>
                        <a:sysClr val="windowText" lastClr="000000"/>
                      </a:solidFill>
                    </a:endParaRPr>
                  </a:p>
                </p:txBody>
              </p:sp>
              <p:sp>
                <p:nvSpPr>
                  <p:cNvPr id="428" name="Freeform 328"/>
                  <p:cNvSpPr>
                    <a:spLocks/>
                  </p:cNvSpPr>
                  <p:nvPr/>
                </p:nvSpPr>
                <p:spPr bwMode="hidden">
                  <a:xfrm rot="2104081">
                    <a:off x="4353" y="2806"/>
                    <a:ext cx="974" cy="545"/>
                  </a:xfrm>
                  <a:custGeom>
                    <a:avLst/>
                    <a:gdLst>
                      <a:gd name="T0" fmla="*/ 5 w 1769"/>
                      <a:gd name="T1" fmla="*/ 8 h 791"/>
                      <a:gd name="T2" fmla="*/ 485 w 1769"/>
                      <a:gd name="T3" fmla="*/ 56 h 791"/>
                      <a:gd name="T4" fmla="*/ 1157 w 1769"/>
                      <a:gd name="T5" fmla="*/ 200 h 791"/>
                      <a:gd name="T6" fmla="*/ 1611 w 1769"/>
                      <a:gd name="T7" fmla="*/ 432 h 791"/>
                      <a:gd name="T8" fmla="*/ 1756 w 1769"/>
                      <a:gd name="T9" fmla="*/ 609 h 791"/>
                      <a:gd name="T10" fmla="*/ 1689 w 1769"/>
                      <a:gd name="T11" fmla="*/ 787 h 791"/>
                      <a:gd name="T12" fmla="*/ 1589 w 1769"/>
                      <a:gd name="T13" fmla="*/ 632 h 791"/>
                      <a:gd name="T14" fmla="*/ 1389 w 1769"/>
                      <a:gd name="T15" fmla="*/ 454 h 791"/>
                      <a:gd name="T16" fmla="*/ 1109 w 1769"/>
                      <a:gd name="T17" fmla="*/ 296 h 791"/>
                      <a:gd name="T18" fmla="*/ 581 w 1769"/>
                      <a:gd name="T19" fmla="*/ 152 h 791"/>
                      <a:gd name="T20" fmla="*/ 0 w 1769"/>
                      <a:gd name="T21" fmla="*/ 76 h 791"/>
                      <a:gd name="T22" fmla="*/ 5 w 1769"/>
                      <a:gd name="T23" fmla="*/ 8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w 1769"/>
                      <a:gd name="T37" fmla="*/ 0 h 791"/>
                      <a:gd name="T38" fmla="*/ 1769 w 1769"/>
                      <a:gd name="T39" fmla="*/ 791 h 791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T36" t="T37" r="T38" b="T39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99CC00"/>
                      </a:gs>
                      <a:gs pos="100000">
                        <a:srgbClr val="FFFFFF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kern="0">
                      <a:solidFill>
                        <a:sysClr val="windowText" lastClr="000000"/>
                      </a:solidFill>
                    </a:endParaRPr>
                  </a:p>
                </p:txBody>
              </p:sp>
            </p:grpSp>
            <p:grpSp>
              <p:nvGrpSpPr>
                <p:cNvPr id="335" name="Group 329"/>
                <p:cNvGrpSpPr>
                  <a:grpSpLocks/>
                </p:cNvGrpSpPr>
                <p:nvPr/>
              </p:nvGrpSpPr>
              <p:grpSpPr bwMode="auto">
                <a:xfrm>
                  <a:off x="4280" y="707"/>
                  <a:ext cx="971" cy="417"/>
                  <a:chOff x="2897" y="1832"/>
                  <a:chExt cx="2477" cy="1064"/>
                </a:xfrm>
              </p:grpSpPr>
              <p:sp>
                <p:nvSpPr>
                  <p:cNvPr id="425" name="Freeform 330"/>
                  <p:cNvSpPr>
                    <a:spLocks/>
                  </p:cNvSpPr>
                  <p:nvPr/>
                </p:nvSpPr>
                <p:spPr bwMode="hidden">
                  <a:xfrm rot="1582915">
                    <a:off x="2897" y="1832"/>
                    <a:ext cx="1736" cy="304"/>
                  </a:xfrm>
                  <a:custGeom>
                    <a:avLst/>
                    <a:gdLst>
                      <a:gd name="T0" fmla="*/ 0 w 2736"/>
                      <a:gd name="T1" fmla="*/ 504 h 504"/>
                      <a:gd name="T2" fmla="*/ 864 w 2736"/>
                      <a:gd name="T3" fmla="*/ 168 h 504"/>
                      <a:gd name="T4" fmla="*/ 1776 w 2736"/>
                      <a:gd name="T5" fmla="*/ 24 h 504"/>
                      <a:gd name="T6" fmla="*/ 2736 w 2736"/>
                      <a:gd name="T7" fmla="*/ 24 h 504"/>
                      <a:gd name="T8" fmla="*/ 2720 w 2736"/>
                      <a:gd name="T9" fmla="*/ 103 h 504"/>
                      <a:gd name="T10" fmla="*/ 1764 w 2736"/>
                      <a:gd name="T11" fmla="*/ 103 h 504"/>
                      <a:gd name="T12" fmla="*/ 654 w 2736"/>
                      <a:gd name="T13" fmla="*/ 292 h 504"/>
                      <a:gd name="T14" fmla="*/ 0 w 2736"/>
                      <a:gd name="T15" fmla="*/ 504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736"/>
                      <a:gd name="T25" fmla="*/ 0 h 504"/>
                      <a:gd name="T26" fmla="*/ 2736 w 2736"/>
                      <a:gd name="T27" fmla="*/ 504 h 504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333399"/>
                      </a:gs>
                      <a:gs pos="100000">
                        <a:srgbClr val="99CC00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kern="0">
                      <a:solidFill>
                        <a:sysClr val="windowText" lastClr="000000"/>
                      </a:solidFill>
                    </a:endParaRPr>
                  </a:p>
                </p:txBody>
              </p:sp>
              <p:sp>
                <p:nvSpPr>
                  <p:cNvPr id="426" name="Freeform 331"/>
                  <p:cNvSpPr>
                    <a:spLocks/>
                  </p:cNvSpPr>
                  <p:nvPr/>
                </p:nvSpPr>
                <p:spPr bwMode="hidden">
                  <a:xfrm rot="1582915">
                    <a:off x="4442" y="2420"/>
                    <a:ext cx="932" cy="476"/>
                  </a:xfrm>
                  <a:custGeom>
                    <a:avLst/>
                    <a:gdLst>
                      <a:gd name="T0" fmla="*/ 5 w 1769"/>
                      <a:gd name="T1" fmla="*/ 8 h 791"/>
                      <a:gd name="T2" fmla="*/ 485 w 1769"/>
                      <a:gd name="T3" fmla="*/ 56 h 791"/>
                      <a:gd name="T4" fmla="*/ 1157 w 1769"/>
                      <a:gd name="T5" fmla="*/ 200 h 791"/>
                      <a:gd name="T6" fmla="*/ 1611 w 1769"/>
                      <a:gd name="T7" fmla="*/ 432 h 791"/>
                      <a:gd name="T8" fmla="*/ 1756 w 1769"/>
                      <a:gd name="T9" fmla="*/ 609 h 791"/>
                      <a:gd name="T10" fmla="*/ 1689 w 1769"/>
                      <a:gd name="T11" fmla="*/ 787 h 791"/>
                      <a:gd name="T12" fmla="*/ 1589 w 1769"/>
                      <a:gd name="T13" fmla="*/ 632 h 791"/>
                      <a:gd name="T14" fmla="*/ 1389 w 1769"/>
                      <a:gd name="T15" fmla="*/ 454 h 791"/>
                      <a:gd name="T16" fmla="*/ 1109 w 1769"/>
                      <a:gd name="T17" fmla="*/ 296 h 791"/>
                      <a:gd name="T18" fmla="*/ 581 w 1769"/>
                      <a:gd name="T19" fmla="*/ 152 h 791"/>
                      <a:gd name="T20" fmla="*/ 0 w 1769"/>
                      <a:gd name="T21" fmla="*/ 76 h 791"/>
                      <a:gd name="T22" fmla="*/ 5 w 1769"/>
                      <a:gd name="T23" fmla="*/ 8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w 1769"/>
                      <a:gd name="T37" fmla="*/ 0 h 791"/>
                      <a:gd name="T38" fmla="*/ 1769 w 1769"/>
                      <a:gd name="T39" fmla="*/ 791 h 791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T36" t="T37" r="T38" b="T39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99CC00"/>
                      </a:gs>
                      <a:gs pos="100000">
                        <a:srgbClr val="FFFFFF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kern="0">
                      <a:solidFill>
                        <a:sysClr val="windowText" lastClr="000000"/>
                      </a:solidFill>
                    </a:endParaRPr>
                  </a:p>
                </p:txBody>
              </p:sp>
            </p:grpSp>
            <p:grpSp>
              <p:nvGrpSpPr>
                <p:cNvPr id="336" name="Group 332"/>
                <p:cNvGrpSpPr>
                  <a:grpSpLocks/>
                </p:cNvGrpSpPr>
                <p:nvPr/>
              </p:nvGrpSpPr>
              <p:grpSpPr bwMode="auto">
                <a:xfrm>
                  <a:off x="4291" y="630"/>
                  <a:ext cx="969" cy="364"/>
                  <a:chOff x="2924" y="1636"/>
                  <a:chExt cx="2472" cy="927"/>
                </a:xfrm>
              </p:grpSpPr>
              <p:sp>
                <p:nvSpPr>
                  <p:cNvPr id="423" name="Freeform 333"/>
                  <p:cNvSpPr>
                    <a:spLocks/>
                  </p:cNvSpPr>
                  <p:nvPr/>
                </p:nvSpPr>
                <p:spPr bwMode="hidden">
                  <a:xfrm rot="1080363">
                    <a:off x="2924" y="1636"/>
                    <a:ext cx="1677" cy="335"/>
                  </a:xfrm>
                  <a:custGeom>
                    <a:avLst/>
                    <a:gdLst>
                      <a:gd name="T0" fmla="*/ 0 w 2736"/>
                      <a:gd name="T1" fmla="*/ 504 h 504"/>
                      <a:gd name="T2" fmla="*/ 864 w 2736"/>
                      <a:gd name="T3" fmla="*/ 168 h 504"/>
                      <a:gd name="T4" fmla="*/ 1776 w 2736"/>
                      <a:gd name="T5" fmla="*/ 24 h 504"/>
                      <a:gd name="T6" fmla="*/ 2736 w 2736"/>
                      <a:gd name="T7" fmla="*/ 24 h 504"/>
                      <a:gd name="T8" fmla="*/ 2720 w 2736"/>
                      <a:gd name="T9" fmla="*/ 103 h 504"/>
                      <a:gd name="T10" fmla="*/ 1764 w 2736"/>
                      <a:gd name="T11" fmla="*/ 103 h 504"/>
                      <a:gd name="T12" fmla="*/ 654 w 2736"/>
                      <a:gd name="T13" fmla="*/ 292 h 504"/>
                      <a:gd name="T14" fmla="*/ 0 w 2736"/>
                      <a:gd name="T15" fmla="*/ 504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736"/>
                      <a:gd name="T25" fmla="*/ 0 h 504"/>
                      <a:gd name="T26" fmla="*/ 2736 w 2736"/>
                      <a:gd name="T27" fmla="*/ 504 h 504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333399"/>
                      </a:gs>
                      <a:gs pos="100000">
                        <a:srgbClr val="99CC00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kern="0">
                      <a:solidFill>
                        <a:sysClr val="windowText" lastClr="000000"/>
                      </a:solidFill>
                    </a:endParaRPr>
                  </a:p>
                </p:txBody>
              </p:sp>
              <p:sp>
                <p:nvSpPr>
                  <p:cNvPr id="424" name="Freeform 334"/>
                  <p:cNvSpPr>
                    <a:spLocks/>
                  </p:cNvSpPr>
                  <p:nvPr/>
                </p:nvSpPr>
                <p:spPr bwMode="hidden">
                  <a:xfrm rot="1080363">
                    <a:off x="4495" y="2037"/>
                    <a:ext cx="901" cy="526"/>
                  </a:xfrm>
                  <a:custGeom>
                    <a:avLst/>
                    <a:gdLst>
                      <a:gd name="T0" fmla="*/ 5 w 1769"/>
                      <a:gd name="T1" fmla="*/ 8 h 791"/>
                      <a:gd name="T2" fmla="*/ 485 w 1769"/>
                      <a:gd name="T3" fmla="*/ 56 h 791"/>
                      <a:gd name="T4" fmla="*/ 1157 w 1769"/>
                      <a:gd name="T5" fmla="*/ 200 h 791"/>
                      <a:gd name="T6" fmla="*/ 1611 w 1769"/>
                      <a:gd name="T7" fmla="*/ 432 h 791"/>
                      <a:gd name="T8" fmla="*/ 1756 w 1769"/>
                      <a:gd name="T9" fmla="*/ 609 h 791"/>
                      <a:gd name="T10" fmla="*/ 1689 w 1769"/>
                      <a:gd name="T11" fmla="*/ 787 h 791"/>
                      <a:gd name="T12" fmla="*/ 1589 w 1769"/>
                      <a:gd name="T13" fmla="*/ 632 h 791"/>
                      <a:gd name="T14" fmla="*/ 1389 w 1769"/>
                      <a:gd name="T15" fmla="*/ 454 h 791"/>
                      <a:gd name="T16" fmla="*/ 1109 w 1769"/>
                      <a:gd name="T17" fmla="*/ 296 h 791"/>
                      <a:gd name="T18" fmla="*/ 581 w 1769"/>
                      <a:gd name="T19" fmla="*/ 152 h 791"/>
                      <a:gd name="T20" fmla="*/ 0 w 1769"/>
                      <a:gd name="T21" fmla="*/ 76 h 791"/>
                      <a:gd name="T22" fmla="*/ 5 w 1769"/>
                      <a:gd name="T23" fmla="*/ 8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w 1769"/>
                      <a:gd name="T37" fmla="*/ 0 h 791"/>
                      <a:gd name="T38" fmla="*/ 1769 w 1769"/>
                      <a:gd name="T39" fmla="*/ 791 h 791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T36" t="T37" r="T38" b="T39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99CC00"/>
                      </a:gs>
                      <a:gs pos="100000">
                        <a:srgbClr val="FFFFFF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kern="0">
                      <a:solidFill>
                        <a:sysClr val="windowText" lastClr="000000"/>
                      </a:solidFill>
                    </a:endParaRPr>
                  </a:p>
                </p:txBody>
              </p:sp>
            </p:grpSp>
            <p:grpSp>
              <p:nvGrpSpPr>
                <p:cNvPr id="337" name="Group 335"/>
                <p:cNvGrpSpPr>
                  <a:grpSpLocks/>
                </p:cNvGrpSpPr>
                <p:nvPr/>
              </p:nvGrpSpPr>
              <p:grpSpPr bwMode="auto">
                <a:xfrm>
                  <a:off x="4304" y="543"/>
                  <a:ext cx="918" cy="258"/>
                  <a:chOff x="2958" y="1414"/>
                  <a:chExt cx="2342" cy="657"/>
                </a:xfrm>
              </p:grpSpPr>
              <p:sp>
                <p:nvSpPr>
                  <p:cNvPr id="421" name="Freeform 336"/>
                  <p:cNvSpPr>
                    <a:spLocks/>
                  </p:cNvSpPr>
                  <p:nvPr/>
                </p:nvSpPr>
                <p:spPr bwMode="hidden">
                  <a:xfrm rot="463793">
                    <a:off x="2958" y="1414"/>
                    <a:ext cx="1545" cy="312"/>
                  </a:xfrm>
                  <a:custGeom>
                    <a:avLst/>
                    <a:gdLst>
                      <a:gd name="T0" fmla="*/ 0 w 2736"/>
                      <a:gd name="T1" fmla="*/ 504 h 504"/>
                      <a:gd name="T2" fmla="*/ 864 w 2736"/>
                      <a:gd name="T3" fmla="*/ 168 h 504"/>
                      <a:gd name="T4" fmla="*/ 1776 w 2736"/>
                      <a:gd name="T5" fmla="*/ 24 h 504"/>
                      <a:gd name="T6" fmla="*/ 2736 w 2736"/>
                      <a:gd name="T7" fmla="*/ 24 h 504"/>
                      <a:gd name="T8" fmla="*/ 2720 w 2736"/>
                      <a:gd name="T9" fmla="*/ 103 h 504"/>
                      <a:gd name="T10" fmla="*/ 1764 w 2736"/>
                      <a:gd name="T11" fmla="*/ 103 h 504"/>
                      <a:gd name="T12" fmla="*/ 654 w 2736"/>
                      <a:gd name="T13" fmla="*/ 292 h 504"/>
                      <a:gd name="T14" fmla="*/ 0 w 2736"/>
                      <a:gd name="T15" fmla="*/ 504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736"/>
                      <a:gd name="T25" fmla="*/ 0 h 504"/>
                      <a:gd name="T26" fmla="*/ 2736 w 2736"/>
                      <a:gd name="T27" fmla="*/ 504 h 504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333399"/>
                      </a:gs>
                      <a:gs pos="100000">
                        <a:srgbClr val="99CC00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kern="0">
                      <a:solidFill>
                        <a:sysClr val="windowText" lastClr="000000"/>
                      </a:solidFill>
                    </a:endParaRPr>
                  </a:p>
                </p:txBody>
              </p:sp>
              <p:sp>
                <p:nvSpPr>
                  <p:cNvPr id="422" name="Freeform 337"/>
                  <p:cNvSpPr>
                    <a:spLocks/>
                  </p:cNvSpPr>
                  <p:nvPr/>
                </p:nvSpPr>
                <p:spPr bwMode="hidden">
                  <a:xfrm rot="463793">
                    <a:off x="4470" y="1582"/>
                    <a:ext cx="830" cy="489"/>
                  </a:xfrm>
                  <a:custGeom>
                    <a:avLst/>
                    <a:gdLst>
                      <a:gd name="T0" fmla="*/ 5 w 1769"/>
                      <a:gd name="T1" fmla="*/ 8 h 791"/>
                      <a:gd name="T2" fmla="*/ 485 w 1769"/>
                      <a:gd name="T3" fmla="*/ 56 h 791"/>
                      <a:gd name="T4" fmla="*/ 1157 w 1769"/>
                      <a:gd name="T5" fmla="*/ 200 h 791"/>
                      <a:gd name="T6" fmla="*/ 1611 w 1769"/>
                      <a:gd name="T7" fmla="*/ 432 h 791"/>
                      <a:gd name="T8" fmla="*/ 1756 w 1769"/>
                      <a:gd name="T9" fmla="*/ 609 h 791"/>
                      <a:gd name="T10" fmla="*/ 1689 w 1769"/>
                      <a:gd name="T11" fmla="*/ 787 h 791"/>
                      <a:gd name="T12" fmla="*/ 1589 w 1769"/>
                      <a:gd name="T13" fmla="*/ 632 h 791"/>
                      <a:gd name="T14" fmla="*/ 1389 w 1769"/>
                      <a:gd name="T15" fmla="*/ 454 h 791"/>
                      <a:gd name="T16" fmla="*/ 1109 w 1769"/>
                      <a:gd name="T17" fmla="*/ 296 h 791"/>
                      <a:gd name="T18" fmla="*/ 581 w 1769"/>
                      <a:gd name="T19" fmla="*/ 152 h 791"/>
                      <a:gd name="T20" fmla="*/ 0 w 1769"/>
                      <a:gd name="T21" fmla="*/ 76 h 791"/>
                      <a:gd name="T22" fmla="*/ 5 w 1769"/>
                      <a:gd name="T23" fmla="*/ 8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w 1769"/>
                      <a:gd name="T37" fmla="*/ 0 h 791"/>
                      <a:gd name="T38" fmla="*/ 1769 w 1769"/>
                      <a:gd name="T39" fmla="*/ 791 h 791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T36" t="T37" r="T38" b="T39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99CC00"/>
                      </a:gs>
                      <a:gs pos="100000">
                        <a:srgbClr val="FFFFFF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kern="0">
                      <a:solidFill>
                        <a:sysClr val="windowText" lastClr="000000"/>
                      </a:solidFill>
                    </a:endParaRPr>
                  </a:p>
                </p:txBody>
              </p:sp>
            </p:grpSp>
            <p:grpSp>
              <p:nvGrpSpPr>
                <p:cNvPr id="338" name="Group 338"/>
                <p:cNvGrpSpPr>
                  <a:grpSpLocks/>
                </p:cNvGrpSpPr>
                <p:nvPr/>
              </p:nvGrpSpPr>
              <p:grpSpPr bwMode="auto">
                <a:xfrm>
                  <a:off x="4314" y="487"/>
                  <a:ext cx="843" cy="134"/>
                  <a:chOff x="2983" y="1269"/>
                  <a:chExt cx="2150" cy="343"/>
                </a:xfrm>
              </p:grpSpPr>
              <p:sp>
                <p:nvSpPr>
                  <p:cNvPr id="419" name="Freeform 339"/>
                  <p:cNvSpPr>
                    <a:spLocks/>
                  </p:cNvSpPr>
                  <p:nvPr/>
                </p:nvSpPr>
                <p:spPr bwMode="hidden">
                  <a:xfrm rot="-84182">
                    <a:off x="2983" y="1289"/>
                    <a:ext cx="1404" cy="219"/>
                  </a:xfrm>
                  <a:custGeom>
                    <a:avLst/>
                    <a:gdLst>
                      <a:gd name="T0" fmla="*/ 0 w 2736"/>
                      <a:gd name="T1" fmla="*/ 504 h 504"/>
                      <a:gd name="T2" fmla="*/ 864 w 2736"/>
                      <a:gd name="T3" fmla="*/ 168 h 504"/>
                      <a:gd name="T4" fmla="*/ 1776 w 2736"/>
                      <a:gd name="T5" fmla="*/ 24 h 504"/>
                      <a:gd name="T6" fmla="*/ 2736 w 2736"/>
                      <a:gd name="T7" fmla="*/ 24 h 504"/>
                      <a:gd name="T8" fmla="*/ 2720 w 2736"/>
                      <a:gd name="T9" fmla="*/ 103 h 504"/>
                      <a:gd name="T10" fmla="*/ 1764 w 2736"/>
                      <a:gd name="T11" fmla="*/ 103 h 504"/>
                      <a:gd name="T12" fmla="*/ 654 w 2736"/>
                      <a:gd name="T13" fmla="*/ 292 h 504"/>
                      <a:gd name="T14" fmla="*/ 0 w 2736"/>
                      <a:gd name="T15" fmla="*/ 504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736"/>
                      <a:gd name="T25" fmla="*/ 0 h 504"/>
                      <a:gd name="T26" fmla="*/ 2736 w 2736"/>
                      <a:gd name="T27" fmla="*/ 504 h 504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333399"/>
                      </a:gs>
                      <a:gs pos="100000">
                        <a:srgbClr val="99CC00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kern="0">
                      <a:solidFill>
                        <a:sysClr val="windowText" lastClr="000000"/>
                      </a:solidFill>
                    </a:endParaRPr>
                  </a:p>
                </p:txBody>
              </p:sp>
              <p:sp>
                <p:nvSpPr>
                  <p:cNvPr id="420" name="Freeform 340"/>
                  <p:cNvSpPr>
                    <a:spLocks/>
                  </p:cNvSpPr>
                  <p:nvPr/>
                </p:nvSpPr>
                <p:spPr bwMode="hidden">
                  <a:xfrm rot="-84182">
                    <a:off x="4379" y="1269"/>
                    <a:ext cx="754" cy="343"/>
                  </a:xfrm>
                  <a:custGeom>
                    <a:avLst/>
                    <a:gdLst>
                      <a:gd name="T0" fmla="*/ 5 w 1769"/>
                      <a:gd name="T1" fmla="*/ 8 h 791"/>
                      <a:gd name="T2" fmla="*/ 485 w 1769"/>
                      <a:gd name="T3" fmla="*/ 56 h 791"/>
                      <a:gd name="T4" fmla="*/ 1157 w 1769"/>
                      <a:gd name="T5" fmla="*/ 200 h 791"/>
                      <a:gd name="T6" fmla="*/ 1611 w 1769"/>
                      <a:gd name="T7" fmla="*/ 432 h 791"/>
                      <a:gd name="T8" fmla="*/ 1756 w 1769"/>
                      <a:gd name="T9" fmla="*/ 609 h 791"/>
                      <a:gd name="T10" fmla="*/ 1689 w 1769"/>
                      <a:gd name="T11" fmla="*/ 787 h 791"/>
                      <a:gd name="T12" fmla="*/ 1589 w 1769"/>
                      <a:gd name="T13" fmla="*/ 632 h 791"/>
                      <a:gd name="T14" fmla="*/ 1389 w 1769"/>
                      <a:gd name="T15" fmla="*/ 454 h 791"/>
                      <a:gd name="T16" fmla="*/ 1109 w 1769"/>
                      <a:gd name="T17" fmla="*/ 296 h 791"/>
                      <a:gd name="T18" fmla="*/ 581 w 1769"/>
                      <a:gd name="T19" fmla="*/ 152 h 791"/>
                      <a:gd name="T20" fmla="*/ 0 w 1769"/>
                      <a:gd name="T21" fmla="*/ 76 h 791"/>
                      <a:gd name="T22" fmla="*/ 5 w 1769"/>
                      <a:gd name="T23" fmla="*/ 8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w 1769"/>
                      <a:gd name="T37" fmla="*/ 0 h 791"/>
                      <a:gd name="T38" fmla="*/ 1769 w 1769"/>
                      <a:gd name="T39" fmla="*/ 791 h 791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T36" t="T37" r="T38" b="T39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99CC00"/>
                      </a:gs>
                      <a:gs pos="100000">
                        <a:srgbClr val="FFFFFF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kern="0">
                      <a:solidFill>
                        <a:sysClr val="windowText" lastClr="000000"/>
                      </a:solidFill>
                    </a:endParaRPr>
                  </a:p>
                </p:txBody>
              </p:sp>
            </p:grpSp>
            <p:grpSp>
              <p:nvGrpSpPr>
                <p:cNvPr id="339" name="Group 341"/>
                <p:cNvGrpSpPr>
                  <a:grpSpLocks/>
                </p:cNvGrpSpPr>
                <p:nvPr/>
              </p:nvGrpSpPr>
              <p:grpSpPr bwMode="auto">
                <a:xfrm>
                  <a:off x="4296" y="349"/>
                  <a:ext cx="737" cy="167"/>
                  <a:chOff x="2938" y="917"/>
                  <a:chExt cx="1879" cy="427"/>
                </a:xfrm>
              </p:grpSpPr>
              <p:sp>
                <p:nvSpPr>
                  <p:cNvPr id="417" name="Freeform 342"/>
                  <p:cNvSpPr>
                    <a:spLocks/>
                  </p:cNvSpPr>
                  <p:nvPr/>
                </p:nvSpPr>
                <p:spPr bwMode="hidden">
                  <a:xfrm rot="-802576">
                    <a:off x="2938" y="1129"/>
                    <a:ext cx="1233" cy="215"/>
                  </a:xfrm>
                  <a:custGeom>
                    <a:avLst/>
                    <a:gdLst>
                      <a:gd name="T0" fmla="*/ 0 w 2736"/>
                      <a:gd name="T1" fmla="*/ 504 h 504"/>
                      <a:gd name="T2" fmla="*/ 864 w 2736"/>
                      <a:gd name="T3" fmla="*/ 168 h 504"/>
                      <a:gd name="T4" fmla="*/ 1776 w 2736"/>
                      <a:gd name="T5" fmla="*/ 24 h 504"/>
                      <a:gd name="T6" fmla="*/ 2736 w 2736"/>
                      <a:gd name="T7" fmla="*/ 24 h 504"/>
                      <a:gd name="T8" fmla="*/ 2720 w 2736"/>
                      <a:gd name="T9" fmla="*/ 103 h 504"/>
                      <a:gd name="T10" fmla="*/ 1764 w 2736"/>
                      <a:gd name="T11" fmla="*/ 103 h 504"/>
                      <a:gd name="T12" fmla="*/ 654 w 2736"/>
                      <a:gd name="T13" fmla="*/ 292 h 504"/>
                      <a:gd name="T14" fmla="*/ 0 w 2736"/>
                      <a:gd name="T15" fmla="*/ 504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736"/>
                      <a:gd name="T25" fmla="*/ 0 h 504"/>
                      <a:gd name="T26" fmla="*/ 2736 w 2736"/>
                      <a:gd name="T27" fmla="*/ 504 h 504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333399"/>
                      </a:gs>
                      <a:gs pos="100000">
                        <a:srgbClr val="99CC00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kern="0">
                      <a:solidFill>
                        <a:sysClr val="windowText" lastClr="000000"/>
                      </a:solidFill>
                    </a:endParaRPr>
                  </a:p>
                </p:txBody>
              </p:sp>
              <p:sp>
                <p:nvSpPr>
                  <p:cNvPr id="418" name="Freeform 343"/>
                  <p:cNvSpPr>
                    <a:spLocks/>
                  </p:cNvSpPr>
                  <p:nvPr/>
                </p:nvSpPr>
                <p:spPr bwMode="hidden">
                  <a:xfrm rot="-802576">
                    <a:off x="4155" y="917"/>
                    <a:ext cx="662" cy="338"/>
                  </a:xfrm>
                  <a:custGeom>
                    <a:avLst/>
                    <a:gdLst>
                      <a:gd name="T0" fmla="*/ 5 w 1769"/>
                      <a:gd name="T1" fmla="*/ 8 h 791"/>
                      <a:gd name="T2" fmla="*/ 485 w 1769"/>
                      <a:gd name="T3" fmla="*/ 56 h 791"/>
                      <a:gd name="T4" fmla="*/ 1157 w 1769"/>
                      <a:gd name="T5" fmla="*/ 200 h 791"/>
                      <a:gd name="T6" fmla="*/ 1611 w 1769"/>
                      <a:gd name="T7" fmla="*/ 432 h 791"/>
                      <a:gd name="T8" fmla="*/ 1756 w 1769"/>
                      <a:gd name="T9" fmla="*/ 609 h 791"/>
                      <a:gd name="T10" fmla="*/ 1689 w 1769"/>
                      <a:gd name="T11" fmla="*/ 787 h 791"/>
                      <a:gd name="T12" fmla="*/ 1589 w 1769"/>
                      <a:gd name="T13" fmla="*/ 632 h 791"/>
                      <a:gd name="T14" fmla="*/ 1389 w 1769"/>
                      <a:gd name="T15" fmla="*/ 454 h 791"/>
                      <a:gd name="T16" fmla="*/ 1109 w 1769"/>
                      <a:gd name="T17" fmla="*/ 296 h 791"/>
                      <a:gd name="T18" fmla="*/ 581 w 1769"/>
                      <a:gd name="T19" fmla="*/ 152 h 791"/>
                      <a:gd name="T20" fmla="*/ 0 w 1769"/>
                      <a:gd name="T21" fmla="*/ 76 h 791"/>
                      <a:gd name="T22" fmla="*/ 5 w 1769"/>
                      <a:gd name="T23" fmla="*/ 8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w 1769"/>
                      <a:gd name="T37" fmla="*/ 0 h 791"/>
                      <a:gd name="T38" fmla="*/ 1769 w 1769"/>
                      <a:gd name="T39" fmla="*/ 791 h 791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T36" t="T37" r="T38" b="T39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99CC00"/>
                      </a:gs>
                      <a:gs pos="100000">
                        <a:srgbClr val="FFFFFF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kern="0">
                      <a:solidFill>
                        <a:sysClr val="windowText" lastClr="000000"/>
                      </a:solidFill>
                    </a:endParaRPr>
                  </a:p>
                </p:txBody>
              </p:sp>
            </p:grpSp>
            <p:grpSp>
              <p:nvGrpSpPr>
                <p:cNvPr id="340" name="Group 344"/>
                <p:cNvGrpSpPr>
                  <a:grpSpLocks/>
                </p:cNvGrpSpPr>
                <p:nvPr/>
              </p:nvGrpSpPr>
              <p:grpSpPr bwMode="auto">
                <a:xfrm>
                  <a:off x="3394" y="637"/>
                  <a:ext cx="493" cy="912"/>
                  <a:chOff x="637" y="1653"/>
                  <a:chExt cx="1257" cy="2326"/>
                </a:xfrm>
              </p:grpSpPr>
              <p:sp>
                <p:nvSpPr>
                  <p:cNvPr id="415" name="Freeform 345"/>
                  <p:cNvSpPr>
                    <a:spLocks/>
                  </p:cNvSpPr>
                  <p:nvPr/>
                </p:nvSpPr>
                <p:spPr bwMode="hidden">
                  <a:xfrm rot="18888116" flipH="1">
                    <a:off x="876" y="2359"/>
                    <a:ext cx="1724" cy="312"/>
                  </a:xfrm>
                  <a:custGeom>
                    <a:avLst/>
                    <a:gdLst>
                      <a:gd name="T0" fmla="*/ 0 w 2736"/>
                      <a:gd name="T1" fmla="*/ 504 h 504"/>
                      <a:gd name="T2" fmla="*/ 864 w 2736"/>
                      <a:gd name="T3" fmla="*/ 168 h 504"/>
                      <a:gd name="T4" fmla="*/ 1776 w 2736"/>
                      <a:gd name="T5" fmla="*/ 24 h 504"/>
                      <a:gd name="T6" fmla="*/ 2736 w 2736"/>
                      <a:gd name="T7" fmla="*/ 24 h 504"/>
                      <a:gd name="T8" fmla="*/ 2720 w 2736"/>
                      <a:gd name="T9" fmla="*/ 103 h 504"/>
                      <a:gd name="T10" fmla="*/ 1764 w 2736"/>
                      <a:gd name="T11" fmla="*/ 103 h 504"/>
                      <a:gd name="T12" fmla="*/ 654 w 2736"/>
                      <a:gd name="T13" fmla="*/ 292 h 504"/>
                      <a:gd name="T14" fmla="*/ 0 w 2736"/>
                      <a:gd name="T15" fmla="*/ 504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736"/>
                      <a:gd name="T25" fmla="*/ 0 h 504"/>
                      <a:gd name="T26" fmla="*/ 2736 w 2736"/>
                      <a:gd name="T27" fmla="*/ 504 h 504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99CC00"/>
                      </a:gs>
                      <a:gs pos="100000">
                        <a:srgbClr val="333399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kern="0">
                      <a:solidFill>
                        <a:sysClr val="windowText" lastClr="000000"/>
                      </a:solidFill>
                    </a:endParaRPr>
                  </a:p>
                </p:txBody>
              </p:sp>
              <p:sp>
                <p:nvSpPr>
                  <p:cNvPr id="416" name="Freeform 346"/>
                  <p:cNvSpPr>
                    <a:spLocks/>
                  </p:cNvSpPr>
                  <p:nvPr/>
                </p:nvSpPr>
                <p:spPr bwMode="hidden">
                  <a:xfrm rot="18888116" flipH="1">
                    <a:off x="419" y="3272"/>
                    <a:ext cx="925" cy="490"/>
                  </a:xfrm>
                  <a:custGeom>
                    <a:avLst/>
                    <a:gdLst>
                      <a:gd name="T0" fmla="*/ 5 w 1769"/>
                      <a:gd name="T1" fmla="*/ 8 h 791"/>
                      <a:gd name="T2" fmla="*/ 485 w 1769"/>
                      <a:gd name="T3" fmla="*/ 56 h 791"/>
                      <a:gd name="T4" fmla="*/ 1157 w 1769"/>
                      <a:gd name="T5" fmla="*/ 200 h 791"/>
                      <a:gd name="T6" fmla="*/ 1611 w 1769"/>
                      <a:gd name="T7" fmla="*/ 432 h 791"/>
                      <a:gd name="T8" fmla="*/ 1756 w 1769"/>
                      <a:gd name="T9" fmla="*/ 609 h 791"/>
                      <a:gd name="T10" fmla="*/ 1689 w 1769"/>
                      <a:gd name="T11" fmla="*/ 787 h 791"/>
                      <a:gd name="T12" fmla="*/ 1589 w 1769"/>
                      <a:gd name="T13" fmla="*/ 632 h 791"/>
                      <a:gd name="T14" fmla="*/ 1389 w 1769"/>
                      <a:gd name="T15" fmla="*/ 454 h 791"/>
                      <a:gd name="T16" fmla="*/ 1109 w 1769"/>
                      <a:gd name="T17" fmla="*/ 296 h 791"/>
                      <a:gd name="T18" fmla="*/ 581 w 1769"/>
                      <a:gd name="T19" fmla="*/ 152 h 791"/>
                      <a:gd name="T20" fmla="*/ 0 w 1769"/>
                      <a:gd name="T21" fmla="*/ 76 h 791"/>
                      <a:gd name="T22" fmla="*/ 5 w 1769"/>
                      <a:gd name="T23" fmla="*/ 8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w 1769"/>
                      <a:gd name="T37" fmla="*/ 0 h 791"/>
                      <a:gd name="T38" fmla="*/ 1769 w 1769"/>
                      <a:gd name="T39" fmla="*/ 791 h 791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T36" t="T37" r="T38" b="T39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99CC00"/>
                      </a:gs>
                      <a:gs pos="100000">
                        <a:srgbClr val="FFFFFF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kern="0">
                      <a:solidFill>
                        <a:sysClr val="windowText" lastClr="000000"/>
                      </a:solidFill>
                    </a:endParaRPr>
                  </a:p>
                </p:txBody>
              </p:sp>
            </p:grpSp>
            <p:grpSp>
              <p:nvGrpSpPr>
                <p:cNvPr id="341" name="Group 347"/>
                <p:cNvGrpSpPr>
                  <a:grpSpLocks/>
                </p:cNvGrpSpPr>
                <p:nvPr/>
              </p:nvGrpSpPr>
              <p:grpSpPr bwMode="auto">
                <a:xfrm>
                  <a:off x="3142" y="850"/>
                  <a:ext cx="966" cy="522"/>
                  <a:chOff x="-5" y="2196"/>
                  <a:chExt cx="2463" cy="1332"/>
                </a:xfrm>
              </p:grpSpPr>
              <p:sp>
                <p:nvSpPr>
                  <p:cNvPr id="413" name="Freeform 348"/>
                  <p:cNvSpPr>
                    <a:spLocks/>
                  </p:cNvSpPr>
                  <p:nvPr/>
                </p:nvSpPr>
                <p:spPr bwMode="hidden">
                  <a:xfrm rot="19495919" flipH="1">
                    <a:off x="644" y="2196"/>
                    <a:ext cx="1814" cy="347"/>
                  </a:xfrm>
                  <a:custGeom>
                    <a:avLst/>
                    <a:gdLst>
                      <a:gd name="T0" fmla="*/ 0 w 2736"/>
                      <a:gd name="T1" fmla="*/ 504 h 504"/>
                      <a:gd name="T2" fmla="*/ 864 w 2736"/>
                      <a:gd name="T3" fmla="*/ 168 h 504"/>
                      <a:gd name="T4" fmla="*/ 1776 w 2736"/>
                      <a:gd name="T5" fmla="*/ 24 h 504"/>
                      <a:gd name="T6" fmla="*/ 2736 w 2736"/>
                      <a:gd name="T7" fmla="*/ 24 h 504"/>
                      <a:gd name="T8" fmla="*/ 2720 w 2736"/>
                      <a:gd name="T9" fmla="*/ 103 h 504"/>
                      <a:gd name="T10" fmla="*/ 1764 w 2736"/>
                      <a:gd name="T11" fmla="*/ 103 h 504"/>
                      <a:gd name="T12" fmla="*/ 654 w 2736"/>
                      <a:gd name="T13" fmla="*/ 292 h 504"/>
                      <a:gd name="T14" fmla="*/ 0 w 2736"/>
                      <a:gd name="T15" fmla="*/ 504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736"/>
                      <a:gd name="T25" fmla="*/ 0 h 504"/>
                      <a:gd name="T26" fmla="*/ 2736 w 2736"/>
                      <a:gd name="T27" fmla="*/ 504 h 504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99CC00"/>
                      </a:gs>
                      <a:gs pos="100000">
                        <a:srgbClr val="333399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kern="0">
                      <a:solidFill>
                        <a:sysClr val="windowText" lastClr="000000"/>
                      </a:solidFill>
                    </a:endParaRPr>
                  </a:p>
                </p:txBody>
              </p:sp>
              <p:sp>
                <p:nvSpPr>
                  <p:cNvPr id="414" name="Freeform 349"/>
                  <p:cNvSpPr>
                    <a:spLocks/>
                  </p:cNvSpPr>
                  <p:nvPr/>
                </p:nvSpPr>
                <p:spPr bwMode="hidden">
                  <a:xfrm rot="19495919" flipH="1">
                    <a:off x="-5" y="2983"/>
                    <a:ext cx="974" cy="545"/>
                  </a:xfrm>
                  <a:custGeom>
                    <a:avLst/>
                    <a:gdLst>
                      <a:gd name="T0" fmla="*/ 5 w 1769"/>
                      <a:gd name="T1" fmla="*/ 8 h 791"/>
                      <a:gd name="T2" fmla="*/ 485 w 1769"/>
                      <a:gd name="T3" fmla="*/ 56 h 791"/>
                      <a:gd name="T4" fmla="*/ 1157 w 1769"/>
                      <a:gd name="T5" fmla="*/ 200 h 791"/>
                      <a:gd name="T6" fmla="*/ 1611 w 1769"/>
                      <a:gd name="T7" fmla="*/ 432 h 791"/>
                      <a:gd name="T8" fmla="*/ 1756 w 1769"/>
                      <a:gd name="T9" fmla="*/ 609 h 791"/>
                      <a:gd name="T10" fmla="*/ 1689 w 1769"/>
                      <a:gd name="T11" fmla="*/ 787 h 791"/>
                      <a:gd name="T12" fmla="*/ 1589 w 1769"/>
                      <a:gd name="T13" fmla="*/ 632 h 791"/>
                      <a:gd name="T14" fmla="*/ 1389 w 1769"/>
                      <a:gd name="T15" fmla="*/ 454 h 791"/>
                      <a:gd name="T16" fmla="*/ 1109 w 1769"/>
                      <a:gd name="T17" fmla="*/ 296 h 791"/>
                      <a:gd name="T18" fmla="*/ 581 w 1769"/>
                      <a:gd name="T19" fmla="*/ 152 h 791"/>
                      <a:gd name="T20" fmla="*/ 0 w 1769"/>
                      <a:gd name="T21" fmla="*/ 76 h 791"/>
                      <a:gd name="T22" fmla="*/ 5 w 1769"/>
                      <a:gd name="T23" fmla="*/ 8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w 1769"/>
                      <a:gd name="T37" fmla="*/ 0 h 791"/>
                      <a:gd name="T38" fmla="*/ 1769 w 1769"/>
                      <a:gd name="T39" fmla="*/ 791 h 791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T36" t="T37" r="T38" b="T39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99CC00"/>
                      </a:gs>
                      <a:gs pos="100000">
                        <a:srgbClr val="FFFFFF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kern="0">
                      <a:solidFill>
                        <a:sysClr val="windowText" lastClr="000000"/>
                      </a:solidFill>
                    </a:endParaRPr>
                  </a:p>
                </p:txBody>
              </p:sp>
            </p:grpSp>
            <p:grpSp>
              <p:nvGrpSpPr>
                <p:cNvPr id="342" name="Group 350"/>
                <p:cNvGrpSpPr>
                  <a:grpSpLocks/>
                </p:cNvGrpSpPr>
                <p:nvPr/>
              </p:nvGrpSpPr>
              <p:grpSpPr bwMode="auto">
                <a:xfrm>
                  <a:off x="3124" y="777"/>
                  <a:ext cx="971" cy="417"/>
                  <a:chOff x="-52" y="2009"/>
                  <a:chExt cx="2477" cy="1064"/>
                </a:xfrm>
              </p:grpSpPr>
              <p:sp>
                <p:nvSpPr>
                  <p:cNvPr id="411" name="Freeform 351"/>
                  <p:cNvSpPr>
                    <a:spLocks/>
                  </p:cNvSpPr>
                  <p:nvPr/>
                </p:nvSpPr>
                <p:spPr bwMode="hidden">
                  <a:xfrm rot="20017085" flipH="1">
                    <a:off x="689" y="2009"/>
                    <a:ext cx="1736" cy="304"/>
                  </a:xfrm>
                  <a:custGeom>
                    <a:avLst/>
                    <a:gdLst>
                      <a:gd name="T0" fmla="*/ 0 w 2736"/>
                      <a:gd name="T1" fmla="*/ 504 h 504"/>
                      <a:gd name="T2" fmla="*/ 864 w 2736"/>
                      <a:gd name="T3" fmla="*/ 168 h 504"/>
                      <a:gd name="T4" fmla="*/ 1776 w 2736"/>
                      <a:gd name="T5" fmla="*/ 24 h 504"/>
                      <a:gd name="T6" fmla="*/ 2736 w 2736"/>
                      <a:gd name="T7" fmla="*/ 24 h 504"/>
                      <a:gd name="T8" fmla="*/ 2720 w 2736"/>
                      <a:gd name="T9" fmla="*/ 103 h 504"/>
                      <a:gd name="T10" fmla="*/ 1764 w 2736"/>
                      <a:gd name="T11" fmla="*/ 103 h 504"/>
                      <a:gd name="T12" fmla="*/ 654 w 2736"/>
                      <a:gd name="T13" fmla="*/ 292 h 504"/>
                      <a:gd name="T14" fmla="*/ 0 w 2736"/>
                      <a:gd name="T15" fmla="*/ 504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736"/>
                      <a:gd name="T25" fmla="*/ 0 h 504"/>
                      <a:gd name="T26" fmla="*/ 2736 w 2736"/>
                      <a:gd name="T27" fmla="*/ 504 h 504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99CC00"/>
                      </a:gs>
                      <a:gs pos="100000">
                        <a:srgbClr val="333399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kern="0">
                      <a:solidFill>
                        <a:sysClr val="windowText" lastClr="000000"/>
                      </a:solidFill>
                    </a:endParaRPr>
                  </a:p>
                </p:txBody>
              </p:sp>
              <p:sp>
                <p:nvSpPr>
                  <p:cNvPr id="412" name="Freeform 352"/>
                  <p:cNvSpPr>
                    <a:spLocks/>
                  </p:cNvSpPr>
                  <p:nvPr/>
                </p:nvSpPr>
                <p:spPr bwMode="hidden">
                  <a:xfrm rot="20017085" flipH="1">
                    <a:off x="-52" y="2597"/>
                    <a:ext cx="932" cy="476"/>
                  </a:xfrm>
                  <a:custGeom>
                    <a:avLst/>
                    <a:gdLst>
                      <a:gd name="T0" fmla="*/ 5 w 1769"/>
                      <a:gd name="T1" fmla="*/ 8 h 791"/>
                      <a:gd name="T2" fmla="*/ 485 w 1769"/>
                      <a:gd name="T3" fmla="*/ 56 h 791"/>
                      <a:gd name="T4" fmla="*/ 1157 w 1769"/>
                      <a:gd name="T5" fmla="*/ 200 h 791"/>
                      <a:gd name="T6" fmla="*/ 1611 w 1769"/>
                      <a:gd name="T7" fmla="*/ 432 h 791"/>
                      <a:gd name="T8" fmla="*/ 1756 w 1769"/>
                      <a:gd name="T9" fmla="*/ 609 h 791"/>
                      <a:gd name="T10" fmla="*/ 1689 w 1769"/>
                      <a:gd name="T11" fmla="*/ 787 h 791"/>
                      <a:gd name="T12" fmla="*/ 1589 w 1769"/>
                      <a:gd name="T13" fmla="*/ 632 h 791"/>
                      <a:gd name="T14" fmla="*/ 1389 w 1769"/>
                      <a:gd name="T15" fmla="*/ 454 h 791"/>
                      <a:gd name="T16" fmla="*/ 1109 w 1769"/>
                      <a:gd name="T17" fmla="*/ 296 h 791"/>
                      <a:gd name="T18" fmla="*/ 581 w 1769"/>
                      <a:gd name="T19" fmla="*/ 152 h 791"/>
                      <a:gd name="T20" fmla="*/ 0 w 1769"/>
                      <a:gd name="T21" fmla="*/ 76 h 791"/>
                      <a:gd name="T22" fmla="*/ 5 w 1769"/>
                      <a:gd name="T23" fmla="*/ 8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w 1769"/>
                      <a:gd name="T37" fmla="*/ 0 h 791"/>
                      <a:gd name="T38" fmla="*/ 1769 w 1769"/>
                      <a:gd name="T39" fmla="*/ 791 h 791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T36" t="T37" r="T38" b="T39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FFFFFF"/>
                      </a:gs>
                      <a:gs pos="100000">
                        <a:srgbClr val="99CC00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kern="0">
                      <a:solidFill>
                        <a:sysClr val="windowText" lastClr="000000"/>
                      </a:solidFill>
                    </a:endParaRPr>
                  </a:p>
                </p:txBody>
              </p:sp>
            </p:grpSp>
            <p:grpSp>
              <p:nvGrpSpPr>
                <p:cNvPr id="343" name="Group 353"/>
                <p:cNvGrpSpPr>
                  <a:grpSpLocks/>
                </p:cNvGrpSpPr>
                <p:nvPr/>
              </p:nvGrpSpPr>
              <p:grpSpPr bwMode="auto">
                <a:xfrm>
                  <a:off x="3115" y="700"/>
                  <a:ext cx="969" cy="363"/>
                  <a:chOff x="-74" y="1813"/>
                  <a:chExt cx="2472" cy="927"/>
                </a:xfrm>
              </p:grpSpPr>
              <p:sp>
                <p:nvSpPr>
                  <p:cNvPr id="409" name="Freeform 354"/>
                  <p:cNvSpPr>
                    <a:spLocks/>
                  </p:cNvSpPr>
                  <p:nvPr/>
                </p:nvSpPr>
                <p:spPr bwMode="hidden">
                  <a:xfrm rot="20519637" flipH="1">
                    <a:off x="721" y="1813"/>
                    <a:ext cx="1677" cy="335"/>
                  </a:xfrm>
                  <a:custGeom>
                    <a:avLst/>
                    <a:gdLst>
                      <a:gd name="T0" fmla="*/ 0 w 2736"/>
                      <a:gd name="T1" fmla="*/ 504 h 504"/>
                      <a:gd name="T2" fmla="*/ 864 w 2736"/>
                      <a:gd name="T3" fmla="*/ 168 h 504"/>
                      <a:gd name="T4" fmla="*/ 1776 w 2736"/>
                      <a:gd name="T5" fmla="*/ 24 h 504"/>
                      <a:gd name="T6" fmla="*/ 2736 w 2736"/>
                      <a:gd name="T7" fmla="*/ 24 h 504"/>
                      <a:gd name="T8" fmla="*/ 2720 w 2736"/>
                      <a:gd name="T9" fmla="*/ 103 h 504"/>
                      <a:gd name="T10" fmla="*/ 1764 w 2736"/>
                      <a:gd name="T11" fmla="*/ 103 h 504"/>
                      <a:gd name="T12" fmla="*/ 654 w 2736"/>
                      <a:gd name="T13" fmla="*/ 292 h 504"/>
                      <a:gd name="T14" fmla="*/ 0 w 2736"/>
                      <a:gd name="T15" fmla="*/ 504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736"/>
                      <a:gd name="T25" fmla="*/ 0 h 504"/>
                      <a:gd name="T26" fmla="*/ 2736 w 2736"/>
                      <a:gd name="T27" fmla="*/ 504 h 504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99CC00"/>
                      </a:gs>
                      <a:gs pos="100000">
                        <a:srgbClr val="333399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kern="0">
                      <a:solidFill>
                        <a:sysClr val="windowText" lastClr="000000"/>
                      </a:solidFill>
                    </a:endParaRPr>
                  </a:p>
                </p:txBody>
              </p:sp>
              <p:sp>
                <p:nvSpPr>
                  <p:cNvPr id="410" name="Freeform 355"/>
                  <p:cNvSpPr>
                    <a:spLocks/>
                  </p:cNvSpPr>
                  <p:nvPr/>
                </p:nvSpPr>
                <p:spPr bwMode="hidden">
                  <a:xfrm rot="20519637" flipH="1">
                    <a:off x="-74" y="2214"/>
                    <a:ext cx="901" cy="526"/>
                  </a:xfrm>
                  <a:custGeom>
                    <a:avLst/>
                    <a:gdLst>
                      <a:gd name="T0" fmla="*/ 5 w 1769"/>
                      <a:gd name="T1" fmla="*/ 8 h 791"/>
                      <a:gd name="T2" fmla="*/ 485 w 1769"/>
                      <a:gd name="T3" fmla="*/ 56 h 791"/>
                      <a:gd name="T4" fmla="*/ 1157 w 1769"/>
                      <a:gd name="T5" fmla="*/ 200 h 791"/>
                      <a:gd name="T6" fmla="*/ 1611 w 1769"/>
                      <a:gd name="T7" fmla="*/ 432 h 791"/>
                      <a:gd name="T8" fmla="*/ 1756 w 1769"/>
                      <a:gd name="T9" fmla="*/ 609 h 791"/>
                      <a:gd name="T10" fmla="*/ 1689 w 1769"/>
                      <a:gd name="T11" fmla="*/ 787 h 791"/>
                      <a:gd name="T12" fmla="*/ 1589 w 1769"/>
                      <a:gd name="T13" fmla="*/ 632 h 791"/>
                      <a:gd name="T14" fmla="*/ 1389 w 1769"/>
                      <a:gd name="T15" fmla="*/ 454 h 791"/>
                      <a:gd name="T16" fmla="*/ 1109 w 1769"/>
                      <a:gd name="T17" fmla="*/ 296 h 791"/>
                      <a:gd name="T18" fmla="*/ 581 w 1769"/>
                      <a:gd name="T19" fmla="*/ 152 h 791"/>
                      <a:gd name="T20" fmla="*/ 0 w 1769"/>
                      <a:gd name="T21" fmla="*/ 76 h 791"/>
                      <a:gd name="T22" fmla="*/ 5 w 1769"/>
                      <a:gd name="T23" fmla="*/ 8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w 1769"/>
                      <a:gd name="T37" fmla="*/ 0 h 791"/>
                      <a:gd name="T38" fmla="*/ 1769 w 1769"/>
                      <a:gd name="T39" fmla="*/ 791 h 791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T36" t="T37" r="T38" b="T39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FFFFFF"/>
                      </a:gs>
                      <a:gs pos="100000">
                        <a:srgbClr val="99CC00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kern="0">
                      <a:solidFill>
                        <a:sysClr val="windowText" lastClr="000000"/>
                      </a:solidFill>
                    </a:endParaRPr>
                  </a:p>
                </p:txBody>
              </p:sp>
            </p:grpSp>
            <p:grpSp>
              <p:nvGrpSpPr>
                <p:cNvPr id="344" name="Group 356"/>
                <p:cNvGrpSpPr>
                  <a:grpSpLocks/>
                </p:cNvGrpSpPr>
                <p:nvPr/>
              </p:nvGrpSpPr>
              <p:grpSpPr bwMode="auto">
                <a:xfrm>
                  <a:off x="3153" y="613"/>
                  <a:ext cx="918" cy="257"/>
                  <a:chOff x="22" y="1591"/>
                  <a:chExt cx="2342" cy="657"/>
                </a:xfrm>
              </p:grpSpPr>
              <p:sp>
                <p:nvSpPr>
                  <p:cNvPr id="407" name="Freeform 357"/>
                  <p:cNvSpPr>
                    <a:spLocks/>
                  </p:cNvSpPr>
                  <p:nvPr/>
                </p:nvSpPr>
                <p:spPr bwMode="hidden">
                  <a:xfrm rot="21136207" flipH="1">
                    <a:off x="819" y="1591"/>
                    <a:ext cx="1545" cy="312"/>
                  </a:xfrm>
                  <a:custGeom>
                    <a:avLst/>
                    <a:gdLst>
                      <a:gd name="T0" fmla="*/ 0 w 2736"/>
                      <a:gd name="T1" fmla="*/ 504 h 504"/>
                      <a:gd name="T2" fmla="*/ 864 w 2736"/>
                      <a:gd name="T3" fmla="*/ 168 h 504"/>
                      <a:gd name="T4" fmla="*/ 1776 w 2736"/>
                      <a:gd name="T5" fmla="*/ 24 h 504"/>
                      <a:gd name="T6" fmla="*/ 2736 w 2736"/>
                      <a:gd name="T7" fmla="*/ 24 h 504"/>
                      <a:gd name="T8" fmla="*/ 2720 w 2736"/>
                      <a:gd name="T9" fmla="*/ 103 h 504"/>
                      <a:gd name="T10" fmla="*/ 1764 w 2736"/>
                      <a:gd name="T11" fmla="*/ 103 h 504"/>
                      <a:gd name="T12" fmla="*/ 654 w 2736"/>
                      <a:gd name="T13" fmla="*/ 292 h 504"/>
                      <a:gd name="T14" fmla="*/ 0 w 2736"/>
                      <a:gd name="T15" fmla="*/ 504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736"/>
                      <a:gd name="T25" fmla="*/ 0 h 504"/>
                      <a:gd name="T26" fmla="*/ 2736 w 2736"/>
                      <a:gd name="T27" fmla="*/ 504 h 504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99CC00"/>
                      </a:gs>
                      <a:gs pos="100000">
                        <a:srgbClr val="333399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kern="0">
                      <a:solidFill>
                        <a:sysClr val="windowText" lastClr="000000"/>
                      </a:solidFill>
                    </a:endParaRPr>
                  </a:p>
                </p:txBody>
              </p:sp>
              <p:sp>
                <p:nvSpPr>
                  <p:cNvPr id="408" name="Freeform 358"/>
                  <p:cNvSpPr>
                    <a:spLocks/>
                  </p:cNvSpPr>
                  <p:nvPr/>
                </p:nvSpPr>
                <p:spPr bwMode="hidden">
                  <a:xfrm rot="21136207" flipH="1">
                    <a:off x="22" y="1759"/>
                    <a:ext cx="830" cy="489"/>
                  </a:xfrm>
                  <a:custGeom>
                    <a:avLst/>
                    <a:gdLst>
                      <a:gd name="T0" fmla="*/ 5 w 1769"/>
                      <a:gd name="T1" fmla="*/ 8 h 791"/>
                      <a:gd name="T2" fmla="*/ 485 w 1769"/>
                      <a:gd name="T3" fmla="*/ 56 h 791"/>
                      <a:gd name="T4" fmla="*/ 1157 w 1769"/>
                      <a:gd name="T5" fmla="*/ 200 h 791"/>
                      <a:gd name="T6" fmla="*/ 1611 w 1769"/>
                      <a:gd name="T7" fmla="*/ 432 h 791"/>
                      <a:gd name="T8" fmla="*/ 1756 w 1769"/>
                      <a:gd name="T9" fmla="*/ 609 h 791"/>
                      <a:gd name="T10" fmla="*/ 1689 w 1769"/>
                      <a:gd name="T11" fmla="*/ 787 h 791"/>
                      <a:gd name="T12" fmla="*/ 1589 w 1769"/>
                      <a:gd name="T13" fmla="*/ 632 h 791"/>
                      <a:gd name="T14" fmla="*/ 1389 w 1769"/>
                      <a:gd name="T15" fmla="*/ 454 h 791"/>
                      <a:gd name="T16" fmla="*/ 1109 w 1769"/>
                      <a:gd name="T17" fmla="*/ 296 h 791"/>
                      <a:gd name="T18" fmla="*/ 581 w 1769"/>
                      <a:gd name="T19" fmla="*/ 152 h 791"/>
                      <a:gd name="T20" fmla="*/ 0 w 1769"/>
                      <a:gd name="T21" fmla="*/ 76 h 791"/>
                      <a:gd name="T22" fmla="*/ 5 w 1769"/>
                      <a:gd name="T23" fmla="*/ 8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w 1769"/>
                      <a:gd name="T37" fmla="*/ 0 h 791"/>
                      <a:gd name="T38" fmla="*/ 1769 w 1769"/>
                      <a:gd name="T39" fmla="*/ 791 h 791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T36" t="T37" r="T38" b="T39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FFFFFF"/>
                      </a:gs>
                      <a:gs pos="100000">
                        <a:srgbClr val="99CC00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kern="0">
                      <a:solidFill>
                        <a:sysClr val="windowText" lastClr="000000"/>
                      </a:solidFill>
                    </a:endParaRPr>
                  </a:p>
                </p:txBody>
              </p:sp>
            </p:grpSp>
            <p:grpSp>
              <p:nvGrpSpPr>
                <p:cNvPr id="345" name="Group 359"/>
                <p:cNvGrpSpPr>
                  <a:grpSpLocks/>
                </p:cNvGrpSpPr>
                <p:nvPr/>
              </p:nvGrpSpPr>
              <p:grpSpPr bwMode="auto">
                <a:xfrm>
                  <a:off x="3218" y="556"/>
                  <a:ext cx="843" cy="134"/>
                  <a:chOff x="189" y="1446"/>
                  <a:chExt cx="2150" cy="343"/>
                </a:xfrm>
              </p:grpSpPr>
              <p:sp>
                <p:nvSpPr>
                  <p:cNvPr id="405" name="Freeform 360"/>
                  <p:cNvSpPr>
                    <a:spLocks/>
                  </p:cNvSpPr>
                  <p:nvPr/>
                </p:nvSpPr>
                <p:spPr bwMode="hidden">
                  <a:xfrm rot="84182" flipH="1">
                    <a:off x="935" y="1466"/>
                    <a:ext cx="1404" cy="219"/>
                  </a:xfrm>
                  <a:custGeom>
                    <a:avLst/>
                    <a:gdLst>
                      <a:gd name="T0" fmla="*/ 0 w 2736"/>
                      <a:gd name="T1" fmla="*/ 504 h 504"/>
                      <a:gd name="T2" fmla="*/ 864 w 2736"/>
                      <a:gd name="T3" fmla="*/ 168 h 504"/>
                      <a:gd name="T4" fmla="*/ 1776 w 2736"/>
                      <a:gd name="T5" fmla="*/ 24 h 504"/>
                      <a:gd name="T6" fmla="*/ 2736 w 2736"/>
                      <a:gd name="T7" fmla="*/ 24 h 504"/>
                      <a:gd name="T8" fmla="*/ 2720 w 2736"/>
                      <a:gd name="T9" fmla="*/ 103 h 504"/>
                      <a:gd name="T10" fmla="*/ 1764 w 2736"/>
                      <a:gd name="T11" fmla="*/ 103 h 504"/>
                      <a:gd name="T12" fmla="*/ 654 w 2736"/>
                      <a:gd name="T13" fmla="*/ 292 h 504"/>
                      <a:gd name="T14" fmla="*/ 0 w 2736"/>
                      <a:gd name="T15" fmla="*/ 504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736"/>
                      <a:gd name="T25" fmla="*/ 0 h 504"/>
                      <a:gd name="T26" fmla="*/ 2736 w 2736"/>
                      <a:gd name="T27" fmla="*/ 504 h 504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99CC00"/>
                      </a:gs>
                      <a:gs pos="100000">
                        <a:srgbClr val="333399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kern="0">
                      <a:solidFill>
                        <a:sysClr val="windowText" lastClr="000000"/>
                      </a:solidFill>
                    </a:endParaRPr>
                  </a:p>
                </p:txBody>
              </p:sp>
              <p:sp>
                <p:nvSpPr>
                  <p:cNvPr id="406" name="Freeform 361"/>
                  <p:cNvSpPr>
                    <a:spLocks/>
                  </p:cNvSpPr>
                  <p:nvPr/>
                </p:nvSpPr>
                <p:spPr bwMode="hidden">
                  <a:xfrm rot="84182" flipH="1">
                    <a:off x="189" y="1446"/>
                    <a:ext cx="754" cy="343"/>
                  </a:xfrm>
                  <a:custGeom>
                    <a:avLst/>
                    <a:gdLst>
                      <a:gd name="T0" fmla="*/ 5 w 1769"/>
                      <a:gd name="T1" fmla="*/ 8 h 791"/>
                      <a:gd name="T2" fmla="*/ 485 w 1769"/>
                      <a:gd name="T3" fmla="*/ 56 h 791"/>
                      <a:gd name="T4" fmla="*/ 1157 w 1769"/>
                      <a:gd name="T5" fmla="*/ 200 h 791"/>
                      <a:gd name="T6" fmla="*/ 1611 w 1769"/>
                      <a:gd name="T7" fmla="*/ 432 h 791"/>
                      <a:gd name="T8" fmla="*/ 1756 w 1769"/>
                      <a:gd name="T9" fmla="*/ 609 h 791"/>
                      <a:gd name="T10" fmla="*/ 1689 w 1769"/>
                      <a:gd name="T11" fmla="*/ 787 h 791"/>
                      <a:gd name="T12" fmla="*/ 1589 w 1769"/>
                      <a:gd name="T13" fmla="*/ 632 h 791"/>
                      <a:gd name="T14" fmla="*/ 1389 w 1769"/>
                      <a:gd name="T15" fmla="*/ 454 h 791"/>
                      <a:gd name="T16" fmla="*/ 1109 w 1769"/>
                      <a:gd name="T17" fmla="*/ 296 h 791"/>
                      <a:gd name="T18" fmla="*/ 581 w 1769"/>
                      <a:gd name="T19" fmla="*/ 152 h 791"/>
                      <a:gd name="T20" fmla="*/ 0 w 1769"/>
                      <a:gd name="T21" fmla="*/ 76 h 791"/>
                      <a:gd name="T22" fmla="*/ 5 w 1769"/>
                      <a:gd name="T23" fmla="*/ 8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w 1769"/>
                      <a:gd name="T37" fmla="*/ 0 h 791"/>
                      <a:gd name="T38" fmla="*/ 1769 w 1769"/>
                      <a:gd name="T39" fmla="*/ 791 h 791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T36" t="T37" r="T38" b="T39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FFFFFF"/>
                      </a:gs>
                      <a:gs pos="100000">
                        <a:srgbClr val="99CC00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kern="0">
                      <a:solidFill>
                        <a:sysClr val="windowText" lastClr="000000"/>
                      </a:solidFill>
                    </a:endParaRPr>
                  </a:p>
                </p:txBody>
              </p:sp>
            </p:grpSp>
            <p:grpSp>
              <p:nvGrpSpPr>
                <p:cNvPr id="346" name="Group 362"/>
                <p:cNvGrpSpPr>
                  <a:grpSpLocks/>
                </p:cNvGrpSpPr>
                <p:nvPr/>
              </p:nvGrpSpPr>
              <p:grpSpPr bwMode="auto">
                <a:xfrm>
                  <a:off x="3342" y="418"/>
                  <a:ext cx="737" cy="167"/>
                  <a:chOff x="505" y="1094"/>
                  <a:chExt cx="1879" cy="427"/>
                </a:xfrm>
              </p:grpSpPr>
              <p:sp>
                <p:nvSpPr>
                  <p:cNvPr id="403" name="Freeform 363"/>
                  <p:cNvSpPr>
                    <a:spLocks/>
                  </p:cNvSpPr>
                  <p:nvPr/>
                </p:nvSpPr>
                <p:spPr bwMode="hidden">
                  <a:xfrm rot="802576" flipH="1">
                    <a:off x="1151" y="1306"/>
                    <a:ext cx="1233" cy="215"/>
                  </a:xfrm>
                  <a:custGeom>
                    <a:avLst/>
                    <a:gdLst>
                      <a:gd name="T0" fmla="*/ 0 w 2736"/>
                      <a:gd name="T1" fmla="*/ 504 h 504"/>
                      <a:gd name="T2" fmla="*/ 864 w 2736"/>
                      <a:gd name="T3" fmla="*/ 168 h 504"/>
                      <a:gd name="T4" fmla="*/ 1776 w 2736"/>
                      <a:gd name="T5" fmla="*/ 24 h 504"/>
                      <a:gd name="T6" fmla="*/ 2736 w 2736"/>
                      <a:gd name="T7" fmla="*/ 24 h 504"/>
                      <a:gd name="T8" fmla="*/ 2720 w 2736"/>
                      <a:gd name="T9" fmla="*/ 103 h 504"/>
                      <a:gd name="T10" fmla="*/ 1764 w 2736"/>
                      <a:gd name="T11" fmla="*/ 103 h 504"/>
                      <a:gd name="T12" fmla="*/ 654 w 2736"/>
                      <a:gd name="T13" fmla="*/ 292 h 504"/>
                      <a:gd name="T14" fmla="*/ 0 w 2736"/>
                      <a:gd name="T15" fmla="*/ 504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736"/>
                      <a:gd name="T25" fmla="*/ 0 h 504"/>
                      <a:gd name="T26" fmla="*/ 2736 w 2736"/>
                      <a:gd name="T27" fmla="*/ 504 h 504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99CC00"/>
                      </a:gs>
                      <a:gs pos="100000">
                        <a:srgbClr val="333399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kern="0">
                      <a:solidFill>
                        <a:sysClr val="windowText" lastClr="000000"/>
                      </a:solidFill>
                    </a:endParaRPr>
                  </a:p>
                </p:txBody>
              </p:sp>
              <p:sp>
                <p:nvSpPr>
                  <p:cNvPr id="404" name="Freeform 364"/>
                  <p:cNvSpPr>
                    <a:spLocks/>
                  </p:cNvSpPr>
                  <p:nvPr/>
                </p:nvSpPr>
                <p:spPr bwMode="hidden">
                  <a:xfrm rot="802576" flipH="1">
                    <a:off x="505" y="1094"/>
                    <a:ext cx="662" cy="338"/>
                  </a:xfrm>
                  <a:custGeom>
                    <a:avLst/>
                    <a:gdLst>
                      <a:gd name="T0" fmla="*/ 5 w 1769"/>
                      <a:gd name="T1" fmla="*/ 8 h 791"/>
                      <a:gd name="T2" fmla="*/ 485 w 1769"/>
                      <a:gd name="T3" fmla="*/ 56 h 791"/>
                      <a:gd name="T4" fmla="*/ 1157 w 1769"/>
                      <a:gd name="T5" fmla="*/ 200 h 791"/>
                      <a:gd name="T6" fmla="*/ 1611 w 1769"/>
                      <a:gd name="T7" fmla="*/ 432 h 791"/>
                      <a:gd name="T8" fmla="*/ 1756 w 1769"/>
                      <a:gd name="T9" fmla="*/ 609 h 791"/>
                      <a:gd name="T10" fmla="*/ 1689 w 1769"/>
                      <a:gd name="T11" fmla="*/ 787 h 791"/>
                      <a:gd name="T12" fmla="*/ 1589 w 1769"/>
                      <a:gd name="T13" fmla="*/ 632 h 791"/>
                      <a:gd name="T14" fmla="*/ 1389 w 1769"/>
                      <a:gd name="T15" fmla="*/ 454 h 791"/>
                      <a:gd name="T16" fmla="*/ 1109 w 1769"/>
                      <a:gd name="T17" fmla="*/ 296 h 791"/>
                      <a:gd name="T18" fmla="*/ 581 w 1769"/>
                      <a:gd name="T19" fmla="*/ 152 h 791"/>
                      <a:gd name="T20" fmla="*/ 0 w 1769"/>
                      <a:gd name="T21" fmla="*/ 76 h 791"/>
                      <a:gd name="T22" fmla="*/ 5 w 1769"/>
                      <a:gd name="T23" fmla="*/ 8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w 1769"/>
                      <a:gd name="T37" fmla="*/ 0 h 791"/>
                      <a:gd name="T38" fmla="*/ 1769 w 1769"/>
                      <a:gd name="T39" fmla="*/ 791 h 791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T36" t="T37" r="T38" b="T39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FFFFFF"/>
                      </a:gs>
                      <a:gs pos="100000">
                        <a:srgbClr val="99CC00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kern="0">
                      <a:solidFill>
                        <a:sysClr val="windowText" lastClr="000000"/>
                      </a:solidFill>
                    </a:endParaRPr>
                  </a:p>
                </p:txBody>
              </p:sp>
            </p:grpSp>
            <p:grpSp>
              <p:nvGrpSpPr>
                <p:cNvPr id="347" name="Group 365"/>
                <p:cNvGrpSpPr>
                  <a:grpSpLocks/>
                </p:cNvGrpSpPr>
                <p:nvPr/>
              </p:nvGrpSpPr>
              <p:grpSpPr bwMode="auto">
                <a:xfrm>
                  <a:off x="3386" y="341"/>
                  <a:ext cx="725" cy="218"/>
                  <a:chOff x="616" y="899"/>
                  <a:chExt cx="1850" cy="554"/>
                </a:xfrm>
              </p:grpSpPr>
              <p:sp>
                <p:nvSpPr>
                  <p:cNvPr id="401" name="Freeform 366"/>
                  <p:cNvSpPr>
                    <a:spLocks/>
                  </p:cNvSpPr>
                  <p:nvPr/>
                </p:nvSpPr>
                <p:spPr bwMode="hidden">
                  <a:xfrm rot="1277471" flipH="1">
                    <a:off x="1233" y="1238"/>
                    <a:ext cx="1233" cy="215"/>
                  </a:xfrm>
                  <a:custGeom>
                    <a:avLst/>
                    <a:gdLst>
                      <a:gd name="T0" fmla="*/ 0 w 2736"/>
                      <a:gd name="T1" fmla="*/ 504 h 504"/>
                      <a:gd name="T2" fmla="*/ 864 w 2736"/>
                      <a:gd name="T3" fmla="*/ 168 h 504"/>
                      <a:gd name="T4" fmla="*/ 1776 w 2736"/>
                      <a:gd name="T5" fmla="*/ 24 h 504"/>
                      <a:gd name="T6" fmla="*/ 2736 w 2736"/>
                      <a:gd name="T7" fmla="*/ 24 h 504"/>
                      <a:gd name="T8" fmla="*/ 2720 w 2736"/>
                      <a:gd name="T9" fmla="*/ 103 h 504"/>
                      <a:gd name="T10" fmla="*/ 1764 w 2736"/>
                      <a:gd name="T11" fmla="*/ 103 h 504"/>
                      <a:gd name="T12" fmla="*/ 654 w 2736"/>
                      <a:gd name="T13" fmla="*/ 292 h 504"/>
                      <a:gd name="T14" fmla="*/ 0 w 2736"/>
                      <a:gd name="T15" fmla="*/ 504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736"/>
                      <a:gd name="T25" fmla="*/ 0 h 504"/>
                      <a:gd name="T26" fmla="*/ 2736 w 2736"/>
                      <a:gd name="T27" fmla="*/ 504 h 504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99CC00"/>
                      </a:gs>
                      <a:gs pos="100000">
                        <a:srgbClr val="333399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kern="0">
                      <a:solidFill>
                        <a:sysClr val="windowText" lastClr="000000"/>
                      </a:solidFill>
                    </a:endParaRPr>
                  </a:p>
                </p:txBody>
              </p:sp>
              <p:sp>
                <p:nvSpPr>
                  <p:cNvPr id="402" name="Freeform 367"/>
                  <p:cNvSpPr>
                    <a:spLocks/>
                  </p:cNvSpPr>
                  <p:nvPr/>
                </p:nvSpPr>
                <p:spPr bwMode="hidden">
                  <a:xfrm rot="1277471" flipH="1">
                    <a:off x="616" y="899"/>
                    <a:ext cx="662" cy="338"/>
                  </a:xfrm>
                  <a:custGeom>
                    <a:avLst/>
                    <a:gdLst>
                      <a:gd name="T0" fmla="*/ 5 w 1769"/>
                      <a:gd name="T1" fmla="*/ 8 h 791"/>
                      <a:gd name="T2" fmla="*/ 485 w 1769"/>
                      <a:gd name="T3" fmla="*/ 56 h 791"/>
                      <a:gd name="T4" fmla="*/ 1157 w 1769"/>
                      <a:gd name="T5" fmla="*/ 200 h 791"/>
                      <a:gd name="T6" fmla="*/ 1611 w 1769"/>
                      <a:gd name="T7" fmla="*/ 432 h 791"/>
                      <a:gd name="T8" fmla="*/ 1756 w 1769"/>
                      <a:gd name="T9" fmla="*/ 609 h 791"/>
                      <a:gd name="T10" fmla="*/ 1689 w 1769"/>
                      <a:gd name="T11" fmla="*/ 787 h 791"/>
                      <a:gd name="T12" fmla="*/ 1589 w 1769"/>
                      <a:gd name="T13" fmla="*/ 632 h 791"/>
                      <a:gd name="T14" fmla="*/ 1389 w 1769"/>
                      <a:gd name="T15" fmla="*/ 454 h 791"/>
                      <a:gd name="T16" fmla="*/ 1109 w 1769"/>
                      <a:gd name="T17" fmla="*/ 296 h 791"/>
                      <a:gd name="T18" fmla="*/ 581 w 1769"/>
                      <a:gd name="T19" fmla="*/ 152 h 791"/>
                      <a:gd name="T20" fmla="*/ 0 w 1769"/>
                      <a:gd name="T21" fmla="*/ 76 h 791"/>
                      <a:gd name="T22" fmla="*/ 5 w 1769"/>
                      <a:gd name="T23" fmla="*/ 8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w 1769"/>
                      <a:gd name="T37" fmla="*/ 0 h 791"/>
                      <a:gd name="T38" fmla="*/ 1769 w 1769"/>
                      <a:gd name="T39" fmla="*/ 791 h 791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T36" t="T37" r="T38" b="T39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FFFFFF"/>
                      </a:gs>
                      <a:gs pos="100000">
                        <a:srgbClr val="99CC00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kern="0">
                      <a:solidFill>
                        <a:sysClr val="windowText" lastClr="000000"/>
                      </a:solidFill>
                    </a:endParaRPr>
                  </a:p>
                </p:txBody>
              </p:sp>
            </p:grpSp>
            <p:grpSp>
              <p:nvGrpSpPr>
                <p:cNvPr id="348" name="Group 368"/>
                <p:cNvGrpSpPr>
                  <a:grpSpLocks/>
                </p:cNvGrpSpPr>
                <p:nvPr/>
              </p:nvGrpSpPr>
              <p:grpSpPr bwMode="auto">
                <a:xfrm>
                  <a:off x="3472" y="231"/>
                  <a:ext cx="693" cy="291"/>
                  <a:chOff x="3472" y="231"/>
                  <a:chExt cx="693" cy="291"/>
                </a:xfrm>
              </p:grpSpPr>
              <p:sp>
                <p:nvSpPr>
                  <p:cNvPr id="399" name="Freeform 369"/>
                  <p:cNvSpPr>
                    <a:spLocks/>
                  </p:cNvSpPr>
                  <p:nvPr/>
                </p:nvSpPr>
                <p:spPr bwMode="hidden">
                  <a:xfrm rot="2028410" flipH="1">
                    <a:off x="3681" y="438"/>
                    <a:ext cx="484" cy="84"/>
                  </a:xfrm>
                  <a:custGeom>
                    <a:avLst/>
                    <a:gdLst>
                      <a:gd name="T0" fmla="*/ 0 w 2736"/>
                      <a:gd name="T1" fmla="*/ 504 h 504"/>
                      <a:gd name="T2" fmla="*/ 864 w 2736"/>
                      <a:gd name="T3" fmla="*/ 168 h 504"/>
                      <a:gd name="T4" fmla="*/ 1776 w 2736"/>
                      <a:gd name="T5" fmla="*/ 24 h 504"/>
                      <a:gd name="T6" fmla="*/ 2736 w 2736"/>
                      <a:gd name="T7" fmla="*/ 24 h 504"/>
                      <a:gd name="T8" fmla="*/ 2720 w 2736"/>
                      <a:gd name="T9" fmla="*/ 103 h 504"/>
                      <a:gd name="T10" fmla="*/ 1764 w 2736"/>
                      <a:gd name="T11" fmla="*/ 103 h 504"/>
                      <a:gd name="T12" fmla="*/ 654 w 2736"/>
                      <a:gd name="T13" fmla="*/ 292 h 504"/>
                      <a:gd name="T14" fmla="*/ 0 w 2736"/>
                      <a:gd name="T15" fmla="*/ 504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736"/>
                      <a:gd name="T25" fmla="*/ 0 h 504"/>
                      <a:gd name="T26" fmla="*/ 2736 w 2736"/>
                      <a:gd name="T27" fmla="*/ 504 h 504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99CC00"/>
                      </a:gs>
                      <a:gs pos="100000">
                        <a:srgbClr val="333399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kern="0">
                      <a:solidFill>
                        <a:sysClr val="windowText" lastClr="000000"/>
                      </a:solidFill>
                    </a:endParaRPr>
                  </a:p>
                </p:txBody>
              </p:sp>
              <p:sp>
                <p:nvSpPr>
                  <p:cNvPr id="400" name="Freeform 370"/>
                  <p:cNvSpPr>
                    <a:spLocks/>
                  </p:cNvSpPr>
                  <p:nvPr/>
                </p:nvSpPr>
                <p:spPr bwMode="hidden">
                  <a:xfrm rot="2028410" flipH="1">
                    <a:off x="3472" y="231"/>
                    <a:ext cx="260" cy="132"/>
                  </a:xfrm>
                  <a:custGeom>
                    <a:avLst/>
                    <a:gdLst>
                      <a:gd name="T0" fmla="*/ 5 w 1769"/>
                      <a:gd name="T1" fmla="*/ 8 h 791"/>
                      <a:gd name="T2" fmla="*/ 485 w 1769"/>
                      <a:gd name="T3" fmla="*/ 56 h 791"/>
                      <a:gd name="T4" fmla="*/ 1157 w 1769"/>
                      <a:gd name="T5" fmla="*/ 200 h 791"/>
                      <a:gd name="T6" fmla="*/ 1611 w 1769"/>
                      <a:gd name="T7" fmla="*/ 432 h 791"/>
                      <a:gd name="T8" fmla="*/ 1756 w 1769"/>
                      <a:gd name="T9" fmla="*/ 609 h 791"/>
                      <a:gd name="T10" fmla="*/ 1689 w 1769"/>
                      <a:gd name="T11" fmla="*/ 787 h 791"/>
                      <a:gd name="T12" fmla="*/ 1589 w 1769"/>
                      <a:gd name="T13" fmla="*/ 632 h 791"/>
                      <a:gd name="T14" fmla="*/ 1389 w 1769"/>
                      <a:gd name="T15" fmla="*/ 454 h 791"/>
                      <a:gd name="T16" fmla="*/ 1109 w 1769"/>
                      <a:gd name="T17" fmla="*/ 296 h 791"/>
                      <a:gd name="T18" fmla="*/ 581 w 1769"/>
                      <a:gd name="T19" fmla="*/ 152 h 791"/>
                      <a:gd name="T20" fmla="*/ 0 w 1769"/>
                      <a:gd name="T21" fmla="*/ 76 h 791"/>
                      <a:gd name="T22" fmla="*/ 5 w 1769"/>
                      <a:gd name="T23" fmla="*/ 8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w 1769"/>
                      <a:gd name="T37" fmla="*/ 0 h 791"/>
                      <a:gd name="T38" fmla="*/ 1769 w 1769"/>
                      <a:gd name="T39" fmla="*/ 791 h 791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T36" t="T37" r="T38" b="T39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FFFFFF"/>
                      </a:gs>
                      <a:gs pos="100000">
                        <a:srgbClr val="99CC00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kern="0">
                      <a:solidFill>
                        <a:sysClr val="windowText" lastClr="000000"/>
                      </a:solidFill>
                    </a:endParaRPr>
                  </a:p>
                </p:txBody>
              </p:sp>
            </p:grpSp>
            <p:grpSp>
              <p:nvGrpSpPr>
                <p:cNvPr id="349" name="Group 371"/>
                <p:cNvGrpSpPr>
                  <a:grpSpLocks/>
                </p:cNvGrpSpPr>
                <p:nvPr/>
              </p:nvGrpSpPr>
              <p:grpSpPr bwMode="auto">
                <a:xfrm>
                  <a:off x="3554" y="118"/>
                  <a:ext cx="664" cy="349"/>
                  <a:chOff x="3554" y="118"/>
                  <a:chExt cx="664" cy="349"/>
                </a:xfrm>
              </p:grpSpPr>
              <p:sp>
                <p:nvSpPr>
                  <p:cNvPr id="397" name="Freeform 372"/>
                  <p:cNvSpPr>
                    <a:spLocks/>
                  </p:cNvSpPr>
                  <p:nvPr/>
                </p:nvSpPr>
                <p:spPr bwMode="hidden">
                  <a:xfrm rot="2664424" flipH="1">
                    <a:off x="3727" y="383"/>
                    <a:ext cx="491" cy="84"/>
                  </a:xfrm>
                  <a:custGeom>
                    <a:avLst/>
                    <a:gdLst>
                      <a:gd name="T0" fmla="*/ 0 w 2736"/>
                      <a:gd name="T1" fmla="*/ 504 h 504"/>
                      <a:gd name="T2" fmla="*/ 864 w 2736"/>
                      <a:gd name="T3" fmla="*/ 168 h 504"/>
                      <a:gd name="T4" fmla="*/ 1776 w 2736"/>
                      <a:gd name="T5" fmla="*/ 24 h 504"/>
                      <a:gd name="T6" fmla="*/ 2736 w 2736"/>
                      <a:gd name="T7" fmla="*/ 24 h 504"/>
                      <a:gd name="T8" fmla="*/ 2720 w 2736"/>
                      <a:gd name="T9" fmla="*/ 103 h 504"/>
                      <a:gd name="T10" fmla="*/ 1764 w 2736"/>
                      <a:gd name="T11" fmla="*/ 103 h 504"/>
                      <a:gd name="T12" fmla="*/ 654 w 2736"/>
                      <a:gd name="T13" fmla="*/ 292 h 504"/>
                      <a:gd name="T14" fmla="*/ 0 w 2736"/>
                      <a:gd name="T15" fmla="*/ 504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736"/>
                      <a:gd name="T25" fmla="*/ 0 h 504"/>
                      <a:gd name="T26" fmla="*/ 2736 w 2736"/>
                      <a:gd name="T27" fmla="*/ 504 h 504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99CC00"/>
                      </a:gs>
                      <a:gs pos="100000">
                        <a:srgbClr val="333399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kern="0">
                      <a:solidFill>
                        <a:sysClr val="windowText" lastClr="000000"/>
                      </a:solidFill>
                    </a:endParaRPr>
                  </a:p>
                </p:txBody>
              </p:sp>
              <p:sp>
                <p:nvSpPr>
                  <p:cNvPr id="398" name="Freeform 373"/>
                  <p:cNvSpPr>
                    <a:spLocks/>
                  </p:cNvSpPr>
                  <p:nvPr/>
                </p:nvSpPr>
                <p:spPr bwMode="hidden">
                  <a:xfrm rot="2664424" flipH="1">
                    <a:off x="3554" y="118"/>
                    <a:ext cx="264" cy="132"/>
                  </a:xfrm>
                  <a:custGeom>
                    <a:avLst/>
                    <a:gdLst>
                      <a:gd name="T0" fmla="*/ 5 w 1769"/>
                      <a:gd name="T1" fmla="*/ 8 h 791"/>
                      <a:gd name="T2" fmla="*/ 485 w 1769"/>
                      <a:gd name="T3" fmla="*/ 56 h 791"/>
                      <a:gd name="T4" fmla="*/ 1157 w 1769"/>
                      <a:gd name="T5" fmla="*/ 200 h 791"/>
                      <a:gd name="T6" fmla="*/ 1611 w 1769"/>
                      <a:gd name="T7" fmla="*/ 432 h 791"/>
                      <a:gd name="T8" fmla="*/ 1756 w 1769"/>
                      <a:gd name="T9" fmla="*/ 609 h 791"/>
                      <a:gd name="T10" fmla="*/ 1689 w 1769"/>
                      <a:gd name="T11" fmla="*/ 787 h 791"/>
                      <a:gd name="T12" fmla="*/ 1589 w 1769"/>
                      <a:gd name="T13" fmla="*/ 632 h 791"/>
                      <a:gd name="T14" fmla="*/ 1389 w 1769"/>
                      <a:gd name="T15" fmla="*/ 454 h 791"/>
                      <a:gd name="T16" fmla="*/ 1109 w 1769"/>
                      <a:gd name="T17" fmla="*/ 296 h 791"/>
                      <a:gd name="T18" fmla="*/ 581 w 1769"/>
                      <a:gd name="T19" fmla="*/ 152 h 791"/>
                      <a:gd name="T20" fmla="*/ 0 w 1769"/>
                      <a:gd name="T21" fmla="*/ 76 h 791"/>
                      <a:gd name="T22" fmla="*/ 5 w 1769"/>
                      <a:gd name="T23" fmla="*/ 8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w 1769"/>
                      <a:gd name="T37" fmla="*/ 0 h 791"/>
                      <a:gd name="T38" fmla="*/ 1769 w 1769"/>
                      <a:gd name="T39" fmla="*/ 791 h 791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T36" t="T37" r="T38" b="T39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FFFFFF"/>
                      </a:gs>
                      <a:gs pos="100000">
                        <a:srgbClr val="99CC00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kern="0">
                      <a:solidFill>
                        <a:sysClr val="windowText" lastClr="000000"/>
                      </a:solidFill>
                    </a:endParaRPr>
                  </a:p>
                </p:txBody>
              </p:sp>
            </p:grpSp>
            <p:grpSp>
              <p:nvGrpSpPr>
                <p:cNvPr id="350" name="Group 374"/>
                <p:cNvGrpSpPr>
                  <a:grpSpLocks/>
                </p:cNvGrpSpPr>
                <p:nvPr/>
              </p:nvGrpSpPr>
              <p:grpSpPr bwMode="auto">
                <a:xfrm>
                  <a:off x="3784" y="30"/>
                  <a:ext cx="305" cy="593"/>
                  <a:chOff x="1633" y="104"/>
                  <a:chExt cx="778" cy="1512"/>
                </a:xfrm>
              </p:grpSpPr>
              <p:sp>
                <p:nvSpPr>
                  <p:cNvPr id="395" name="Freeform 375"/>
                  <p:cNvSpPr>
                    <a:spLocks/>
                  </p:cNvSpPr>
                  <p:nvPr/>
                </p:nvSpPr>
                <p:spPr bwMode="hidden">
                  <a:xfrm rot="3473776" flipH="1">
                    <a:off x="1754" y="958"/>
                    <a:ext cx="1100" cy="215"/>
                  </a:xfrm>
                  <a:custGeom>
                    <a:avLst/>
                    <a:gdLst>
                      <a:gd name="T0" fmla="*/ 0 w 2736"/>
                      <a:gd name="T1" fmla="*/ 504 h 504"/>
                      <a:gd name="T2" fmla="*/ 864 w 2736"/>
                      <a:gd name="T3" fmla="*/ 168 h 504"/>
                      <a:gd name="T4" fmla="*/ 1776 w 2736"/>
                      <a:gd name="T5" fmla="*/ 24 h 504"/>
                      <a:gd name="T6" fmla="*/ 2736 w 2736"/>
                      <a:gd name="T7" fmla="*/ 24 h 504"/>
                      <a:gd name="T8" fmla="*/ 2720 w 2736"/>
                      <a:gd name="T9" fmla="*/ 103 h 504"/>
                      <a:gd name="T10" fmla="*/ 1764 w 2736"/>
                      <a:gd name="T11" fmla="*/ 103 h 504"/>
                      <a:gd name="T12" fmla="*/ 654 w 2736"/>
                      <a:gd name="T13" fmla="*/ 292 h 504"/>
                      <a:gd name="T14" fmla="*/ 0 w 2736"/>
                      <a:gd name="T15" fmla="*/ 504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736"/>
                      <a:gd name="T25" fmla="*/ 0 h 504"/>
                      <a:gd name="T26" fmla="*/ 2736 w 2736"/>
                      <a:gd name="T27" fmla="*/ 504 h 504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99CC00"/>
                      </a:gs>
                      <a:gs pos="100000">
                        <a:srgbClr val="333399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kern="0">
                      <a:solidFill>
                        <a:sysClr val="windowText" lastClr="000000"/>
                      </a:solidFill>
                    </a:endParaRPr>
                  </a:p>
                </p:txBody>
              </p:sp>
              <p:sp>
                <p:nvSpPr>
                  <p:cNvPr id="396" name="Freeform 376"/>
                  <p:cNvSpPr>
                    <a:spLocks/>
                  </p:cNvSpPr>
                  <p:nvPr/>
                </p:nvSpPr>
                <p:spPr bwMode="hidden">
                  <a:xfrm rot="3473776" flipH="1">
                    <a:off x="1506" y="231"/>
                    <a:ext cx="591" cy="338"/>
                  </a:xfrm>
                  <a:custGeom>
                    <a:avLst/>
                    <a:gdLst>
                      <a:gd name="T0" fmla="*/ 5 w 1769"/>
                      <a:gd name="T1" fmla="*/ 8 h 791"/>
                      <a:gd name="T2" fmla="*/ 485 w 1769"/>
                      <a:gd name="T3" fmla="*/ 56 h 791"/>
                      <a:gd name="T4" fmla="*/ 1157 w 1769"/>
                      <a:gd name="T5" fmla="*/ 200 h 791"/>
                      <a:gd name="T6" fmla="*/ 1611 w 1769"/>
                      <a:gd name="T7" fmla="*/ 432 h 791"/>
                      <a:gd name="T8" fmla="*/ 1756 w 1769"/>
                      <a:gd name="T9" fmla="*/ 609 h 791"/>
                      <a:gd name="T10" fmla="*/ 1689 w 1769"/>
                      <a:gd name="T11" fmla="*/ 787 h 791"/>
                      <a:gd name="T12" fmla="*/ 1589 w 1769"/>
                      <a:gd name="T13" fmla="*/ 632 h 791"/>
                      <a:gd name="T14" fmla="*/ 1389 w 1769"/>
                      <a:gd name="T15" fmla="*/ 454 h 791"/>
                      <a:gd name="T16" fmla="*/ 1109 w 1769"/>
                      <a:gd name="T17" fmla="*/ 296 h 791"/>
                      <a:gd name="T18" fmla="*/ 581 w 1769"/>
                      <a:gd name="T19" fmla="*/ 152 h 791"/>
                      <a:gd name="T20" fmla="*/ 0 w 1769"/>
                      <a:gd name="T21" fmla="*/ 76 h 791"/>
                      <a:gd name="T22" fmla="*/ 5 w 1769"/>
                      <a:gd name="T23" fmla="*/ 8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w 1769"/>
                      <a:gd name="T37" fmla="*/ 0 h 791"/>
                      <a:gd name="T38" fmla="*/ 1769 w 1769"/>
                      <a:gd name="T39" fmla="*/ 791 h 791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T36" t="T37" r="T38" b="T39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FFFFFF"/>
                      </a:gs>
                      <a:gs pos="100000">
                        <a:srgbClr val="99CC00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kern="0">
                      <a:solidFill>
                        <a:sysClr val="windowText" lastClr="000000"/>
                      </a:solidFill>
                    </a:endParaRPr>
                  </a:p>
                </p:txBody>
              </p:sp>
            </p:grpSp>
            <p:grpSp>
              <p:nvGrpSpPr>
                <p:cNvPr id="351" name="Group 377"/>
                <p:cNvGrpSpPr>
                  <a:grpSpLocks/>
                </p:cNvGrpSpPr>
                <p:nvPr/>
              </p:nvGrpSpPr>
              <p:grpSpPr bwMode="auto">
                <a:xfrm>
                  <a:off x="3903" y="0"/>
                  <a:ext cx="248" cy="601"/>
                  <a:chOff x="1935" y="28"/>
                  <a:chExt cx="634" cy="1534"/>
                </a:xfrm>
              </p:grpSpPr>
              <p:sp>
                <p:nvSpPr>
                  <p:cNvPr id="393" name="Freeform 378"/>
                  <p:cNvSpPr>
                    <a:spLocks/>
                  </p:cNvSpPr>
                  <p:nvPr/>
                </p:nvSpPr>
                <p:spPr bwMode="hidden">
                  <a:xfrm rot="4126480" flipH="1">
                    <a:off x="1931" y="924"/>
                    <a:ext cx="1061" cy="215"/>
                  </a:xfrm>
                  <a:custGeom>
                    <a:avLst/>
                    <a:gdLst>
                      <a:gd name="T0" fmla="*/ 0 w 2736"/>
                      <a:gd name="T1" fmla="*/ 504 h 504"/>
                      <a:gd name="T2" fmla="*/ 864 w 2736"/>
                      <a:gd name="T3" fmla="*/ 168 h 504"/>
                      <a:gd name="T4" fmla="*/ 1776 w 2736"/>
                      <a:gd name="T5" fmla="*/ 24 h 504"/>
                      <a:gd name="T6" fmla="*/ 2736 w 2736"/>
                      <a:gd name="T7" fmla="*/ 24 h 504"/>
                      <a:gd name="T8" fmla="*/ 2720 w 2736"/>
                      <a:gd name="T9" fmla="*/ 103 h 504"/>
                      <a:gd name="T10" fmla="*/ 1764 w 2736"/>
                      <a:gd name="T11" fmla="*/ 103 h 504"/>
                      <a:gd name="T12" fmla="*/ 654 w 2736"/>
                      <a:gd name="T13" fmla="*/ 292 h 504"/>
                      <a:gd name="T14" fmla="*/ 0 w 2736"/>
                      <a:gd name="T15" fmla="*/ 504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736"/>
                      <a:gd name="T25" fmla="*/ 0 h 504"/>
                      <a:gd name="T26" fmla="*/ 2736 w 2736"/>
                      <a:gd name="T27" fmla="*/ 504 h 504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99CC00"/>
                      </a:gs>
                      <a:gs pos="100000">
                        <a:srgbClr val="333399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kern="0">
                      <a:solidFill>
                        <a:sysClr val="windowText" lastClr="000000"/>
                      </a:solidFill>
                    </a:endParaRPr>
                  </a:p>
                </p:txBody>
              </p:sp>
              <p:sp>
                <p:nvSpPr>
                  <p:cNvPr id="394" name="Freeform 379"/>
                  <p:cNvSpPr>
                    <a:spLocks/>
                  </p:cNvSpPr>
                  <p:nvPr/>
                </p:nvSpPr>
                <p:spPr bwMode="hidden">
                  <a:xfrm rot="4126480" flipH="1">
                    <a:off x="1819" y="144"/>
                    <a:ext cx="570" cy="338"/>
                  </a:xfrm>
                  <a:custGeom>
                    <a:avLst/>
                    <a:gdLst>
                      <a:gd name="T0" fmla="*/ 5 w 1769"/>
                      <a:gd name="T1" fmla="*/ 8 h 791"/>
                      <a:gd name="T2" fmla="*/ 485 w 1769"/>
                      <a:gd name="T3" fmla="*/ 56 h 791"/>
                      <a:gd name="T4" fmla="*/ 1157 w 1769"/>
                      <a:gd name="T5" fmla="*/ 200 h 791"/>
                      <a:gd name="T6" fmla="*/ 1611 w 1769"/>
                      <a:gd name="T7" fmla="*/ 432 h 791"/>
                      <a:gd name="T8" fmla="*/ 1756 w 1769"/>
                      <a:gd name="T9" fmla="*/ 609 h 791"/>
                      <a:gd name="T10" fmla="*/ 1689 w 1769"/>
                      <a:gd name="T11" fmla="*/ 787 h 791"/>
                      <a:gd name="T12" fmla="*/ 1589 w 1769"/>
                      <a:gd name="T13" fmla="*/ 632 h 791"/>
                      <a:gd name="T14" fmla="*/ 1389 w 1769"/>
                      <a:gd name="T15" fmla="*/ 454 h 791"/>
                      <a:gd name="T16" fmla="*/ 1109 w 1769"/>
                      <a:gd name="T17" fmla="*/ 296 h 791"/>
                      <a:gd name="T18" fmla="*/ 581 w 1769"/>
                      <a:gd name="T19" fmla="*/ 152 h 791"/>
                      <a:gd name="T20" fmla="*/ 0 w 1769"/>
                      <a:gd name="T21" fmla="*/ 76 h 791"/>
                      <a:gd name="T22" fmla="*/ 5 w 1769"/>
                      <a:gd name="T23" fmla="*/ 8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w 1769"/>
                      <a:gd name="T37" fmla="*/ 0 h 791"/>
                      <a:gd name="T38" fmla="*/ 1769 w 1769"/>
                      <a:gd name="T39" fmla="*/ 791 h 791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T36" t="T37" r="T38" b="T39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FFFFFF"/>
                      </a:gs>
                      <a:gs pos="100000">
                        <a:srgbClr val="99CC00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kern="0">
                      <a:solidFill>
                        <a:sysClr val="windowText" lastClr="000000"/>
                      </a:solidFill>
                    </a:endParaRPr>
                  </a:p>
                </p:txBody>
              </p:sp>
            </p:grpSp>
            <p:grpSp>
              <p:nvGrpSpPr>
                <p:cNvPr id="352" name="Group 380"/>
                <p:cNvGrpSpPr>
                  <a:grpSpLocks/>
                </p:cNvGrpSpPr>
                <p:nvPr/>
              </p:nvGrpSpPr>
              <p:grpSpPr bwMode="auto">
                <a:xfrm>
                  <a:off x="4251" y="252"/>
                  <a:ext cx="723" cy="222"/>
                  <a:chOff x="2822" y="672"/>
                  <a:chExt cx="1845" cy="566"/>
                </a:xfrm>
              </p:grpSpPr>
              <p:sp>
                <p:nvSpPr>
                  <p:cNvPr id="391" name="Freeform 381"/>
                  <p:cNvSpPr>
                    <a:spLocks/>
                  </p:cNvSpPr>
                  <p:nvPr/>
                </p:nvSpPr>
                <p:spPr bwMode="hidden">
                  <a:xfrm rot="-1325434">
                    <a:off x="2822" y="1023"/>
                    <a:ext cx="1233" cy="215"/>
                  </a:xfrm>
                  <a:custGeom>
                    <a:avLst/>
                    <a:gdLst>
                      <a:gd name="T0" fmla="*/ 0 w 2736"/>
                      <a:gd name="T1" fmla="*/ 504 h 504"/>
                      <a:gd name="T2" fmla="*/ 864 w 2736"/>
                      <a:gd name="T3" fmla="*/ 168 h 504"/>
                      <a:gd name="T4" fmla="*/ 1776 w 2736"/>
                      <a:gd name="T5" fmla="*/ 24 h 504"/>
                      <a:gd name="T6" fmla="*/ 2736 w 2736"/>
                      <a:gd name="T7" fmla="*/ 24 h 504"/>
                      <a:gd name="T8" fmla="*/ 2720 w 2736"/>
                      <a:gd name="T9" fmla="*/ 103 h 504"/>
                      <a:gd name="T10" fmla="*/ 1764 w 2736"/>
                      <a:gd name="T11" fmla="*/ 103 h 504"/>
                      <a:gd name="T12" fmla="*/ 654 w 2736"/>
                      <a:gd name="T13" fmla="*/ 292 h 504"/>
                      <a:gd name="T14" fmla="*/ 0 w 2736"/>
                      <a:gd name="T15" fmla="*/ 504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736"/>
                      <a:gd name="T25" fmla="*/ 0 h 504"/>
                      <a:gd name="T26" fmla="*/ 2736 w 2736"/>
                      <a:gd name="T27" fmla="*/ 504 h 504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333399"/>
                      </a:gs>
                      <a:gs pos="100000">
                        <a:srgbClr val="99CC00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kern="0">
                      <a:solidFill>
                        <a:sysClr val="windowText" lastClr="000000"/>
                      </a:solidFill>
                    </a:endParaRPr>
                  </a:p>
                </p:txBody>
              </p:sp>
              <p:sp>
                <p:nvSpPr>
                  <p:cNvPr id="392" name="Freeform 382"/>
                  <p:cNvSpPr>
                    <a:spLocks/>
                  </p:cNvSpPr>
                  <p:nvPr/>
                </p:nvSpPr>
                <p:spPr bwMode="hidden">
                  <a:xfrm rot="-1325434">
                    <a:off x="4005" y="672"/>
                    <a:ext cx="662" cy="338"/>
                  </a:xfrm>
                  <a:custGeom>
                    <a:avLst/>
                    <a:gdLst>
                      <a:gd name="T0" fmla="*/ 5 w 1769"/>
                      <a:gd name="T1" fmla="*/ 8 h 791"/>
                      <a:gd name="T2" fmla="*/ 485 w 1769"/>
                      <a:gd name="T3" fmla="*/ 56 h 791"/>
                      <a:gd name="T4" fmla="*/ 1157 w 1769"/>
                      <a:gd name="T5" fmla="*/ 200 h 791"/>
                      <a:gd name="T6" fmla="*/ 1611 w 1769"/>
                      <a:gd name="T7" fmla="*/ 432 h 791"/>
                      <a:gd name="T8" fmla="*/ 1756 w 1769"/>
                      <a:gd name="T9" fmla="*/ 609 h 791"/>
                      <a:gd name="T10" fmla="*/ 1689 w 1769"/>
                      <a:gd name="T11" fmla="*/ 787 h 791"/>
                      <a:gd name="T12" fmla="*/ 1589 w 1769"/>
                      <a:gd name="T13" fmla="*/ 632 h 791"/>
                      <a:gd name="T14" fmla="*/ 1389 w 1769"/>
                      <a:gd name="T15" fmla="*/ 454 h 791"/>
                      <a:gd name="T16" fmla="*/ 1109 w 1769"/>
                      <a:gd name="T17" fmla="*/ 296 h 791"/>
                      <a:gd name="T18" fmla="*/ 581 w 1769"/>
                      <a:gd name="T19" fmla="*/ 152 h 791"/>
                      <a:gd name="T20" fmla="*/ 0 w 1769"/>
                      <a:gd name="T21" fmla="*/ 76 h 791"/>
                      <a:gd name="T22" fmla="*/ 5 w 1769"/>
                      <a:gd name="T23" fmla="*/ 8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w 1769"/>
                      <a:gd name="T37" fmla="*/ 0 h 791"/>
                      <a:gd name="T38" fmla="*/ 1769 w 1769"/>
                      <a:gd name="T39" fmla="*/ 791 h 791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T36" t="T37" r="T38" b="T39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99CC00"/>
                      </a:gs>
                      <a:gs pos="100000">
                        <a:srgbClr val="FFFFFF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kern="0">
                      <a:solidFill>
                        <a:sysClr val="windowText" lastClr="000000"/>
                      </a:solidFill>
                    </a:endParaRPr>
                  </a:p>
                </p:txBody>
              </p:sp>
            </p:grpSp>
            <p:grpSp>
              <p:nvGrpSpPr>
                <p:cNvPr id="353" name="Group 383"/>
                <p:cNvGrpSpPr>
                  <a:grpSpLocks/>
                </p:cNvGrpSpPr>
                <p:nvPr/>
              </p:nvGrpSpPr>
              <p:grpSpPr bwMode="auto">
                <a:xfrm>
                  <a:off x="4196" y="163"/>
                  <a:ext cx="699" cy="282"/>
                  <a:chOff x="2683" y="445"/>
                  <a:chExt cx="1781" cy="717"/>
                </a:xfrm>
              </p:grpSpPr>
              <p:sp>
                <p:nvSpPr>
                  <p:cNvPr id="389" name="Freeform 384"/>
                  <p:cNvSpPr>
                    <a:spLocks/>
                  </p:cNvSpPr>
                  <p:nvPr/>
                </p:nvSpPr>
                <p:spPr bwMode="hidden">
                  <a:xfrm rot="-1921064">
                    <a:off x="2683" y="947"/>
                    <a:ext cx="1233" cy="215"/>
                  </a:xfrm>
                  <a:custGeom>
                    <a:avLst/>
                    <a:gdLst>
                      <a:gd name="T0" fmla="*/ 0 w 2736"/>
                      <a:gd name="T1" fmla="*/ 504 h 504"/>
                      <a:gd name="T2" fmla="*/ 864 w 2736"/>
                      <a:gd name="T3" fmla="*/ 168 h 504"/>
                      <a:gd name="T4" fmla="*/ 1776 w 2736"/>
                      <a:gd name="T5" fmla="*/ 24 h 504"/>
                      <a:gd name="T6" fmla="*/ 2736 w 2736"/>
                      <a:gd name="T7" fmla="*/ 24 h 504"/>
                      <a:gd name="T8" fmla="*/ 2720 w 2736"/>
                      <a:gd name="T9" fmla="*/ 103 h 504"/>
                      <a:gd name="T10" fmla="*/ 1764 w 2736"/>
                      <a:gd name="T11" fmla="*/ 103 h 504"/>
                      <a:gd name="T12" fmla="*/ 654 w 2736"/>
                      <a:gd name="T13" fmla="*/ 292 h 504"/>
                      <a:gd name="T14" fmla="*/ 0 w 2736"/>
                      <a:gd name="T15" fmla="*/ 504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736"/>
                      <a:gd name="T25" fmla="*/ 0 h 504"/>
                      <a:gd name="T26" fmla="*/ 2736 w 2736"/>
                      <a:gd name="T27" fmla="*/ 504 h 504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333399"/>
                      </a:gs>
                      <a:gs pos="100000">
                        <a:srgbClr val="99CC00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kern="0">
                      <a:solidFill>
                        <a:sysClr val="windowText" lastClr="000000"/>
                      </a:solidFill>
                    </a:endParaRPr>
                  </a:p>
                </p:txBody>
              </p:sp>
              <p:sp>
                <p:nvSpPr>
                  <p:cNvPr id="390" name="Freeform 385"/>
                  <p:cNvSpPr>
                    <a:spLocks/>
                  </p:cNvSpPr>
                  <p:nvPr/>
                </p:nvSpPr>
                <p:spPr bwMode="hidden">
                  <a:xfrm rot="-1921064">
                    <a:off x="3802" y="445"/>
                    <a:ext cx="662" cy="338"/>
                  </a:xfrm>
                  <a:custGeom>
                    <a:avLst/>
                    <a:gdLst>
                      <a:gd name="T0" fmla="*/ 5 w 1769"/>
                      <a:gd name="T1" fmla="*/ 8 h 791"/>
                      <a:gd name="T2" fmla="*/ 485 w 1769"/>
                      <a:gd name="T3" fmla="*/ 56 h 791"/>
                      <a:gd name="T4" fmla="*/ 1157 w 1769"/>
                      <a:gd name="T5" fmla="*/ 200 h 791"/>
                      <a:gd name="T6" fmla="*/ 1611 w 1769"/>
                      <a:gd name="T7" fmla="*/ 432 h 791"/>
                      <a:gd name="T8" fmla="*/ 1756 w 1769"/>
                      <a:gd name="T9" fmla="*/ 609 h 791"/>
                      <a:gd name="T10" fmla="*/ 1689 w 1769"/>
                      <a:gd name="T11" fmla="*/ 787 h 791"/>
                      <a:gd name="T12" fmla="*/ 1589 w 1769"/>
                      <a:gd name="T13" fmla="*/ 632 h 791"/>
                      <a:gd name="T14" fmla="*/ 1389 w 1769"/>
                      <a:gd name="T15" fmla="*/ 454 h 791"/>
                      <a:gd name="T16" fmla="*/ 1109 w 1769"/>
                      <a:gd name="T17" fmla="*/ 296 h 791"/>
                      <a:gd name="T18" fmla="*/ 581 w 1769"/>
                      <a:gd name="T19" fmla="*/ 152 h 791"/>
                      <a:gd name="T20" fmla="*/ 0 w 1769"/>
                      <a:gd name="T21" fmla="*/ 76 h 791"/>
                      <a:gd name="T22" fmla="*/ 5 w 1769"/>
                      <a:gd name="T23" fmla="*/ 8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w 1769"/>
                      <a:gd name="T37" fmla="*/ 0 h 791"/>
                      <a:gd name="T38" fmla="*/ 1769 w 1769"/>
                      <a:gd name="T39" fmla="*/ 791 h 791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T36" t="T37" r="T38" b="T39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99CC00"/>
                      </a:gs>
                      <a:gs pos="100000">
                        <a:srgbClr val="FFFFFF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kern="0">
                      <a:solidFill>
                        <a:sysClr val="windowText" lastClr="000000"/>
                      </a:solidFill>
                    </a:endParaRPr>
                  </a:p>
                </p:txBody>
              </p:sp>
            </p:grpSp>
            <p:sp>
              <p:nvSpPr>
                <p:cNvPr id="354" name="Freeform 386"/>
                <p:cNvSpPr>
                  <a:spLocks/>
                </p:cNvSpPr>
                <p:nvPr/>
              </p:nvSpPr>
              <p:spPr bwMode="hidden">
                <a:xfrm rot="4578755" flipH="1">
                  <a:off x="3968" y="372"/>
                  <a:ext cx="403" cy="57"/>
                </a:xfrm>
                <a:custGeom>
                  <a:avLst/>
                  <a:gdLst>
                    <a:gd name="T0" fmla="*/ 0 w 2736"/>
                    <a:gd name="T1" fmla="*/ 504 h 504"/>
                    <a:gd name="T2" fmla="*/ 864 w 2736"/>
                    <a:gd name="T3" fmla="*/ 168 h 504"/>
                    <a:gd name="T4" fmla="*/ 1776 w 2736"/>
                    <a:gd name="T5" fmla="*/ 24 h 504"/>
                    <a:gd name="T6" fmla="*/ 2736 w 2736"/>
                    <a:gd name="T7" fmla="*/ 24 h 504"/>
                    <a:gd name="T8" fmla="*/ 2720 w 2736"/>
                    <a:gd name="T9" fmla="*/ 103 h 504"/>
                    <a:gd name="T10" fmla="*/ 1764 w 2736"/>
                    <a:gd name="T11" fmla="*/ 103 h 504"/>
                    <a:gd name="T12" fmla="*/ 654 w 2736"/>
                    <a:gd name="T13" fmla="*/ 292 h 504"/>
                    <a:gd name="T14" fmla="*/ 0 w 2736"/>
                    <a:gd name="T15" fmla="*/ 504 h 504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2736"/>
                    <a:gd name="T25" fmla="*/ 0 h 504"/>
                    <a:gd name="T26" fmla="*/ 2736 w 2736"/>
                    <a:gd name="T27" fmla="*/ 504 h 504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2736" h="504">
                      <a:moveTo>
                        <a:pt x="0" y="504"/>
                      </a:moveTo>
                      <a:cubicBezTo>
                        <a:pt x="24" y="488"/>
                        <a:pt x="568" y="248"/>
                        <a:pt x="864" y="168"/>
                      </a:cubicBezTo>
                      <a:cubicBezTo>
                        <a:pt x="1160" y="88"/>
                        <a:pt x="1464" y="48"/>
                        <a:pt x="1776" y="24"/>
                      </a:cubicBezTo>
                      <a:cubicBezTo>
                        <a:pt x="2088" y="0"/>
                        <a:pt x="2579" y="11"/>
                        <a:pt x="2736" y="24"/>
                      </a:cubicBezTo>
                      <a:lnTo>
                        <a:pt x="2720" y="103"/>
                      </a:lnTo>
                      <a:cubicBezTo>
                        <a:pt x="2558" y="116"/>
                        <a:pt x="2108" y="71"/>
                        <a:pt x="1764" y="103"/>
                      </a:cubicBezTo>
                      <a:cubicBezTo>
                        <a:pt x="1209" y="136"/>
                        <a:pt x="998" y="192"/>
                        <a:pt x="654" y="292"/>
                      </a:cubicBezTo>
                      <a:cubicBezTo>
                        <a:pt x="358" y="356"/>
                        <a:pt x="136" y="460"/>
                        <a:pt x="0" y="504"/>
                      </a:cubicBezTo>
                      <a:close/>
                    </a:path>
                  </a:pathLst>
                </a:custGeom>
                <a:gradFill rotWithShape="0">
                  <a:gsLst>
                    <a:gs pos="0">
                      <a:srgbClr val="99CC00"/>
                    </a:gs>
                    <a:gs pos="100000">
                      <a:srgbClr val="333399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kern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355" name="Freeform 387"/>
                <p:cNvSpPr>
                  <a:spLocks/>
                </p:cNvSpPr>
                <p:nvPr/>
              </p:nvSpPr>
              <p:spPr bwMode="hidden">
                <a:xfrm rot="4578755" flipH="1">
                  <a:off x="3977" y="77"/>
                  <a:ext cx="216" cy="90"/>
                </a:xfrm>
                <a:custGeom>
                  <a:avLst/>
                  <a:gdLst>
                    <a:gd name="T0" fmla="*/ 5 w 1769"/>
                    <a:gd name="T1" fmla="*/ 8 h 791"/>
                    <a:gd name="T2" fmla="*/ 485 w 1769"/>
                    <a:gd name="T3" fmla="*/ 56 h 791"/>
                    <a:gd name="T4" fmla="*/ 1157 w 1769"/>
                    <a:gd name="T5" fmla="*/ 200 h 791"/>
                    <a:gd name="T6" fmla="*/ 1611 w 1769"/>
                    <a:gd name="T7" fmla="*/ 432 h 791"/>
                    <a:gd name="T8" fmla="*/ 1756 w 1769"/>
                    <a:gd name="T9" fmla="*/ 609 h 791"/>
                    <a:gd name="T10" fmla="*/ 1689 w 1769"/>
                    <a:gd name="T11" fmla="*/ 787 h 791"/>
                    <a:gd name="T12" fmla="*/ 1589 w 1769"/>
                    <a:gd name="T13" fmla="*/ 632 h 791"/>
                    <a:gd name="T14" fmla="*/ 1389 w 1769"/>
                    <a:gd name="T15" fmla="*/ 454 h 791"/>
                    <a:gd name="T16" fmla="*/ 1109 w 1769"/>
                    <a:gd name="T17" fmla="*/ 296 h 791"/>
                    <a:gd name="T18" fmla="*/ 581 w 1769"/>
                    <a:gd name="T19" fmla="*/ 152 h 791"/>
                    <a:gd name="T20" fmla="*/ 0 w 1769"/>
                    <a:gd name="T21" fmla="*/ 76 h 791"/>
                    <a:gd name="T22" fmla="*/ 5 w 1769"/>
                    <a:gd name="T23" fmla="*/ 8 h 791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w 1769"/>
                    <a:gd name="T37" fmla="*/ 0 h 791"/>
                    <a:gd name="T38" fmla="*/ 1769 w 1769"/>
                    <a:gd name="T39" fmla="*/ 791 h 791"/>
                  </a:gdLst>
                  <a:ahLst/>
                  <a:cxnLst>
                    <a:cxn ang="T24">
                      <a:pos x="T0" y="T1"/>
                    </a:cxn>
                    <a:cxn ang="T25">
                      <a:pos x="T2" y="T3"/>
                    </a:cxn>
                    <a:cxn ang="T26">
                      <a:pos x="T4" y="T5"/>
                    </a:cxn>
                    <a:cxn ang="T27">
                      <a:pos x="T6" y="T7"/>
                    </a:cxn>
                    <a:cxn ang="T28">
                      <a:pos x="T8" y="T9"/>
                    </a:cxn>
                    <a:cxn ang="T29">
                      <a:pos x="T10" y="T11"/>
                    </a:cxn>
                    <a:cxn ang="T30">
                      <a:pos x="T12" y="T13"/>
                    </a:cxn>
                    <a:cxn ang="T31">
                      <a:pos x="T14" y="T15"/>
                    </a:cxn>
                    <a:cxn ang="T32">
                      <a:pos x="T16" y="T17"/>
                    </a:cxn>
                    <a:cxn ang="T33">
                      <a:pos x="T18" y="T19"/>
                    </a:cxn>
                    <a:cxn ang="T34">
                      <a:pos x="T20" y="T21"/>
                    </a:cxn>
                    <a:cxn ang="T35">
                      <a:pos x="T22" y="T23"/>
                    </a:cxn>
                  </a:cxnLst>
                  <a:rect l="T36" t="T37" r="T38" b="T39"/>
                  <a:pathLst>
                    <a:path w="1769" h="791">
                      <a:moveTo>
                        <a:pt x="5" y="8"/>
                      </a:moveTo>
                      <a:cubicBezTo>
                        <a:pt x="85" y="0"/>
                        <a:pt x="293" y="24"/>
                        <a:pt x="485" y="56"/>
                      </a:cubicBezTo>
                      <a:cubicBezTo>
                        <a:pt x="677" y="88"/>
                        <a:pt x="969" y="137"/>
                        <a:pt x="1157" y="200"/>
                      </a:cubicBezTo>
                      <a:cubicBezTo>
                        <a:pt x="1345" y="263"/>
                        <a:pt x="1511" y="364"/>
                        <a:pt x="1611" y="432"/>
                      </a:cubicBezTo>
                      <a:cubicBezTo>
                        <a:pt x="1711" y="500"/>
                        <a:pt x="1743" y="550"/>
                        <a:pt x="1756" y="609"/>
                      </a:cubicBezTo>
                      <a:cubicBezTo>
                        <a:pt x="1769" y="668"/>
                        <a:pt x="1717" y="783"/>
                        <a:pt x="1689" y="787"/>
                      </a:cubicBezTo>
                      <a:cubicBezTo>
                        <a:pt x="1661" y="791"/>
                        <a:pt x="1639" y="687"/>
                        <a:pt x="1589" y="632"/>
                      </a:cubicBezTo>
                      <a:cubicBezTo>
                        <a:pt x="1539" y="577"/>
                        <a:pt x="1469" y="510"/>
                        <a:pt x="1389" y="454"/>
                      </a:cubicBezTo>
                      <a:cubicBezTo>
                        <a:pt x="1309" y="398"/>
                        <a:pt x="1244" y="346"/>
                        <a:pt x="1109" y="296"/>
                      </a:cubicBezTo>
                      <a:cubicBezTo>
                        <a:pt x="974" y="246"/>
                        <a:pt x="766" y="189"/>
                        <a:pt x="581" y="152"/>
                      </a:cubicBezTo>
                      <a:cubicBezTo>
                        <a:pt x="396" y="115"/>
                        <a:pt x="96" y="100"/>
                        <a:pt x="0" y="76"/>
                      </a:cubicBezTo>
                      <a:lnTo>
                        <a:pt x="5" y="8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rgbClr val="FFFFFF"/>
                    </a:gs>
                    <a:gs pos="100000">
                      <a:srgbClr val="99CC00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kern="0">
                    <a:solidFill>
                      <a:sysClr val="windowText" lastClr="000000"/>
                    </a:solidFill>
                  </a:endParaRPr>
                </a:p>
              </p:txBody>
            </p:sp>
            <p:grpSp>
              <p:nvGrpSpPr>
                <p:cNvPr id="356" name="Group 388"/>
                <p:cNvGrpSpPr>
                  <a:grpSpLocks/>
                </p:cNvGrpSpPr>
                <p:nvPr/>
              </p:nvGrpSpPr>
              <p:grpSpPr bwMode="auto">
                <a:xfrm>
                  <a:off x="4242" y="5"/>
                  <a:ext cx="251" cy="596"/>
                  <a:chOff x="2800" y="41"/>
                  <a:chExt cx="640" cy="1520"/>
                </a:xfrm>
              </p:grpSpPr>
              <p:sp>
                <p:nvSpPr>
                  <p:cNvPr id="387" name="Freeform 389"/>
                  <p:cNvSpPr>
                    <a:spLocks/>
                  </p:cNvSpPr>
                  <p:nvPr/>
                </p:nvSpPr>
                <p:spPr bwMode="hidden">
                  <a:xfrm rot="-3857755">
                    <a:off x="2361" y="938"/>
                    <a:ext cx="1062" cy="184"/>
                  </a:xfrm>
                  <a:custGeom>
                    <a:avLst/>
                    <a:gdLst>
                      <a:gd name="T0" fmla="*/ 0 w 2736"/>
                      <a:gd name="T1" fmla="*/ 504 h 504"/>
                      <a:gd name="T2" fmla="*/ 864 w 2736"/>
                      <a:gd name="T3" fmla="*/ 168 h 504"/>
                      <a:gd name="T4" fmla="*/ 1776 w 2736"/>
                      <a:gd name="T5" fmla="*/ 24 h 504"/>
                      <a:gd name="T6" fmla="*/ 2736 w 2736"/>
                      <a:gd name="T7" fmla="*/ 24 h 504"/>
                      <a:gd name="T8" fmla="*/ 2720 w 2736"/>
                      <a:gd name="T9" fmla="*/ 103 h 504"/>
                      <a:gd name="T10" fmla="*/ 1764 w 2736"/>
                      <a:gd name="T11" fmla="*/ 103 h 504"/>
                      <a:gd name="T12" fmla="*/ 654 w 2736"/>
                      <a:gd name="T13" fmla="*/ 292 h 504"/>
                      <a:gd name="T14" fmla="*/ 0 w 2736"/>
                      <a:gd name="T15" fmla="*/ 504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736"/>
                      <a:gd name="T25" fmla="*/ 0 h 504"/>
                      <a:gd name="T26" fmla="*/ 2736 w 2736"/>
                      <a:gd name="T27" fmla="*/ 504 h 504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333399"/>
                      </a:gs>
                      <a:gs pos="100000">
                        <a:srgbClr val="99CC00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kern="0">
                      <a:solidFill>
                        <a:sysClr val="windowText" lastClr="000000"/>
                      </a:solidFill>
                    </a:endParaRPr>
                  </a:p>
                </p:txBody>
              </p:sp>
              <p:sp>
                <p:nvSpPr>
                  <p:cNvPr id="388" name="Freeform 390"/>
                  <p:cNvSpPr>
                    <a:spLocks/>
                  </p:cNvSpPr>
                  <p:nvPr/>
                </p:nvSpPr>
                <p:spPr bwMode="hidden">
                  <a:xfrm rot="-3857755">
                    <a:off x="3011" y="181"/>
                    <a:ext cx="570" cy="289"/>
                  </a:xfrm>
                  <a:custGeom>
                    <a:avLst/>
                    <a:gdLst>
                      <a:gd name="T0" fmla="*/ 5 w 1769"/>
                      <a:gd name="T1" fmla="*/ 8 h 791"/>
                      <a:gd name="T2" fmla="*/ 485 w 1769"/>
                      <a:gd name="T3" fmla="*/ 56 h 791"/>
                      <a:gd name="T4" fmla="*/ 1157 w 1769"/>
                      <a:gd name="T5" fmla="*/ 200 h 791"/>
                      <a:gd name="T6" fmla="*/ 1611 w 1769"/>
                      <a:gd name="T7" fmla="*/ 432 h 791"/>
                      <a:gd name="T8" fmla="*/ 1756 w 1769"/>
                      <a:gd name="T9" fmla="*/ 609 h 791"/>
                      <a:gd name="T10" fmla="*/ 1689 w 1769"/>
                      <a:gd name="T11" fmla="*/ 787 h 791"/>
                      <a:gd name="T12" fmla="*/ 1589 w 1769"/>
                      <a:gd name="T13" fmla="*/ 632 h 791"/>
                      <a:gd name="T14" fmla="*/ 1389 w 1769"/>
                      <a:gd name="T15" fmla="*/ 454 h 791"/>
                      <a:gd name="T16" fmla="*/ 1109 w 1769"/>
                      <a:gd name="T17" fmla="*/ 296 h 791"/>
                      <a:gd name="T18" fmla="*/ 581 w 1769"/>
                      <a:gd name="T19" fmla="*/ 152 h 791"/>
                      <a:gd name="T20" fmla="*/ 0 w 1769"/>
                      <a:gd name="T21" fmla="*/ 76 h 791"/>
                      <a:gd name="T22" fmla="*/ 5 w 1769"/>
                      <a:gd name="T23" fmla="*/ 8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w 1769"/>
                      <a:gd name="T37" fmla="*/ 0 h 791"/>
                      <a:gd name="T38" fmla="*/ 1769 w 1769"/>
                      <a:gd name="T39" fmla="*/ 791 h 791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T36" t="T37" r="T38" b="T39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99CC00"/>
                      </a:gs>
                      <a:gs pos="100000">
                        <a:srgbClr val="FFFFFF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kern="0">
                      <a:solidFill>
                        <a:sysClr val="windowText" lastClr="000000"/>
                      </a:solidFill>
                    </a:endParaRPr>
                  </a:p>
                </p:txBody>
              </p:sp>
            </p:grpSp>
            <p:grpSp>
              <p:nvGrpSpPr>
                <p:cNvPr id="357" name="Group 391"/>
                <p:cNvGrpSpPr>
                  <a:grpSpLocks/>
                </p:cNvGrpSpPr>
                <p:nvPr/>
              </p:nvGrpSpPr>
              <p:grpSpPr bwMode="auto">
                <a:xfrm>
                  <a:off x="4295" y="53"/>
                  <a:ext cx="398" cy="574"/>
                  <a:chOff x="2934" y="163"/>
                  <a:chExt cx="1017" cy="1464"/>
                </a:xfrm>
              </p:grpSpPr>
              <p:sp>
                <p:nvSpPr>
                  <p:cNvPr id="385" name="Freeform 392"/>
                  <p:cNvSpPr>
                    <a:spLocks/>
                  </p:cNvSpPr>
                  <p:nvPr/>
                </p:nvSpPr>
                <p:spPr bwMode="hidden">
                  <a:xfrm rot="-2777260">
                    <a:off x="2491" y="915"/>
                    <a:ext cx="1155" cy="270"/>
                  </a:xfrm>
                  <a:custGeom>
                    <a:avLst/>
                    <a:gdLst>
                      <a:gd name="T0" fmla="*/ 0 w 2736"/>
                      <a:gd name="T1" fmla="*/ 504 h 504"/>
                      <a:gd name="T2" fmla="*/ 864 w 2736"/>
                      <a:gd name="T3" fmla="*/ 168 h 504"/>
                      <a:gd name="T4" fmla="*/ 1776 w 2736"/>
                      <a:gd name="T5" fmla="*/ 24 h 504"/>
                      <a:gd name="T6" fmla="*/ 2736 w 2736"/>
                      <a:gd name="T7" fmla="*/ 24 h 504"/>
                      <a:gd name="T8" fmla="*/ 2720 w 2736"/>
                      <a:gd name="T9" fmla="*/ 103 h 504"/>
                      <a:gd name="T10" fmla="*/ 1764 w 2736"/>
                      <a:gd name="T11" fmla="*/ 103 h 504"/>
                      <a:gd name="T12" fmla="*/ 654 w 2736"/>
                      <a:gd name="T13" fmla="*/ 292 h 504"/>
                      <a:gd name="T14" fmla="*/ 0 w 2736"/>
                      <a:gd name="T15" fmla="*/ 504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736"/>
                      <a:gd name="T25" fmla="*/ 0 h 504"/>
                      <a:gd name="T26" fmla="*/ 2736 w 2736"/>
                      <a:gd name="T27" fmla="*/ 504 h 504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333399"/>
                      </a:gs>
                      <a:gs pos="100000">
                        <a:srgbClr val="99CC00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kern="0">
                      <a:solidFill>
                        <a:sysClr val="windowText" lastClr="000000"/>
                      </a:solidFill>
                    </a:endParaRPr>
                  </a:p>
                </p:txBody>
              </p:sp>
              <p:sp>
                <p:nvSpPr>
                  <p:cNvPr id="386" name="Freeform 393"/>
                  <p:cNvSpPr>
                    <a:spLocks/>
                  </p:cNvSpPr>
                  <p:nvPr/>
                </p:nvSpPr>
                <p:spPr bwMode="hidden">
                  <a:xfrm rot="-2777260">
                    <a:off x="3430" y="261"/>
                    <a:ext cx="620" cy="423"/>
                  </a:xfrm>
                  <a:custGeom>
                    <a:avLst/>
                    <a:gdLst>
                      <a:gd name="T0" fmla="*/ 5 w 1769"/>
                      <a:gd name="T1" fmla="*/ 8 h 791"/>
                      <a:gd name="T2" fmla="*/ 485 w 1769"/>
                      <a:gd name="T3" fmla="*/ 56 h 791"/>
                      <a:gd name="T4" fmla="*/ 1157 w 1769"/>
                      <a:gd name="T5" fmla="*/ 200 h 791"/>
                      <a:gd name="T6" fmla="*/ 1611 w 1769"/>
                      <a:gd name="T7" fmla="*/ 432 h 791"/>
                      <a:gd name="T8" fmla="*/ 1756 w 1769"/>
                      <a:gd name="T9" fmla="*/ 609 h 791"/>
                      <a:gd name="T10" fmla="*/ 1689 w 1769"/>
                      <a:gd name="T11" fmla="*/ 787 h 791"/>
                      <a:gd name="T12" fmla="*/ 1589 w 1769"/>
                      <a:gd name="T13" fmla="*/ 632 h 791"/>
                      <a:gd name="T14" fmla="*/ 1389 w 1769"/>
                      <a:gd name="T15" fmla="*/ 454 h 791"/>
                      <a:gd name="T16" fmla="*/ 1109 w 1769"/>
                      <a:gd name="T17" fmla="*/ 296 h 791"/>
                      <a:gd name="T18" fmla="*/ 581 w 1769"/>
                      <a:gd name="T19" fmla="*/ 152 h 791"/>
                      <a:gd name="T20" fmla="*/ 0 w 1769"/>
                      <a:gd name="T21" fmla="*/ 76 h 791"/>
                      <a:gd name="T22" fmla="*/ 5 w 1769"/>
                      <a:gd name="T23" fmla="*/ 8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w 1769"/>
                      <a:gd name="T37" fmla="*/ 0 h 791"/>
                      <a:gd name="T38" fmla="*/ 1769 w 1769"/>
                      <a:gd name="T39" fmla="*/ 791 h 791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T36" t="T37" r="T38" b="T39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99CC00"/>
                      </a:gs>
                      <a:gs pos="100000">
                        <a:srgbClr val="FFFFFF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kern="0">
                      <a:solidFill>
                        <a:sysClr val="windowText" lastClr="000000"/>
                      </a:solidFill>
                    </a:endParaRPr>
                  </a:p>
                </p:txBody>
              </p:sp>
            </p:grpSp>
            <p:grpSp>
              <p:nvGrpSpPr>
                <p:cNvPr id="358" name="Group 394"/>
                <p:cNvGrpSpPr>
                  <a:grpSpLocks/>
                </p:cNvGrpSpPr>
                <p:nvPr/>
              </p:nvGrpSpPr>
              <p:grpSpPr bwMode="auto">
                <a:xfrm>
                  <a:off x="4215" y="2"/>
                  <a:ext cx="95" cy="567"/>
                  <a:chOff x="2730" y="32"/>
                  <a:chExt cx="243" cy="1448"/>
                </a:xfrm>
              </p:grpSpPr>
              <p:sp>
                <p:nvSpPr>
                  <p:cNvPr id="383" name="Freeform 395"/>
                  <p:cNvSpPr>
                    <a:spLocks/>
                  </p:cNvSpPr>
                  <p:nvPr/>
                </p:nvSpPr>
                <p:spPr bwMode="hidden">
                  <a:xfrm rot="-4903748">
                    <a:off x="2296" y="960"/>
                    <a:ext cx="954" cy="86"/>
                  </a:xfrm>
                  <a:custGeom>
                    <a:avLst/>
                    <a:gdLst>
                      <a:gd name="T0" fmla="*/ 0 w 2736"/>
                      <a:gd name="T1" fmla="*/ 504 h 504"/>
                      <a:gd name="T2" fmla="*/ 864 w 2736"/>
                      <a:gd name="T3" fmla="*/ 168 h 504"/>
                      <a:gd name="T4" fmla="*/ 1776 w 2736"/>
                      <a:gd name="T5" fmla="*/ 24 h 504"/>
                      <a:gd name="T6" fmla="*/ 2736 w 2736"/>
                      <a:gd name="T7" fmla="*/ 24 h 504"/>
                      <a:gd name="T8" fmla="*/ 2720 w 2736"/>
                      <a:gd name="T9" fmla="*/ 103 h 504"/>
                      <a:gd name="T10" fmla="*/ 1764 w 2736"/>
                      <a:gd name="T11" fmla="*/ 103 h 504"/>
                      <a:gd name="T12" fmla="*/ 654 w 2736"/>
                      <a:gd name="T13" fmla="*/ 292 h 504"/>
                      <a:gd name="T14" fmla="*/ 0 w 2736"/>
                      <a:gd name="T15" fmla="*/ 504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736"/>
                      <a:gd name="T25" fmla="*/ 0 h 504"/>
                      <a:gd name="T26" fmla="*/ 2736 w 2736"/>
                      <a:gd name="T27" fmla="*/ 504 h 504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333399"/>
                      </a:gs>
                      <a:gs pos="100000">
                        <a:srgbClr val="99CC00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kern="0">
                      <a:solidFill>
                        <a:sysClr val="windowText" lastClr="000000"/>
                      </a:solidFill>
                    </a:endParaRPr>
                  </a:p>
                </p:txBody>
              </p:sp>
              <p:sp>
                <p:nvSpPr>
                  <p:cNvPr id="384" name="Freeform 396"/>
                  <p:cNvSpPr>
                    <a:spLocks/>
                  </p:cNvSpPr>
                  <p:nvPr/>
                </p:nvSpPr>
                <p:spPr bwMode="hidden">
                  <a:xfrm rot="-4903748">
                    <a:off x="2650" y="220"/>
                    <a:ext cx="512" cy="135"/>
                  </a:xfrm>
                  <a:custGeom>
                    <a:avLst/>
                    <a:gdLst>
                      <a:gd name="T0" fmla="*/ 5 w 1769"/>
                      <a:gd name="T1" fmla="*/ 8 h 791"/>
                      <a:gd name="T2" fmla="*/ 485 w 1769"/>
                      <a:gd name="T3" fmla="*/ 56 h 791"/>
                      <a:gd name="T4" fmla="*/ 1157 w 1769"/>
                      <a:gd name="T5" fmla="*/ 200 h 791"/>
                      <a:gd name="T6" fmla="*/ 1611 w 1769"/>
                      <a:gd name="T7" fmla="*/ 432 h 791"/>
                      <a:gd name="T8" fmla="*/ 1756 w 1769"/>
                      <a:gd name="T9" fmla="*/ 609 h 791"/>
                      <a:gd name="T10" fmla="*/ 1689 w 1769"/>
                      <a:gd name="T11" fmla="*/ 787 h 791"/>
                      <a:gd name="T12" fmla="*/ 1589 w 1769"/>
                      <a:gd name="T13" fmla="*/ 632 h 791"/>
                      <a:gd name="T14" fmla="*/ 1389 w 1769"/>
                      <a:gd name="T15" fmla="*/ 454 h 791"/>
                      <a:gd name="T16" fmla="*/ 1109 w 1769"/>
                      <a:gd name="T17" fmla="*/ 296 h 791"/>
                      <a:gd name="T18" fmla="*/ 581 w 1769"/>
                      <a:gd name="T19" fmla="*/ 152 h 791"/>
                      <a:gd name="T20" fmla="*/ 0 w 1769"/>
                      <a:gd name="T21" fmla="*/ 76 h 791"/>
                      <a:gd name="T22" fmla="*/ 5 w 1769"/>
                      <a:gd name="T23" fmla="*/ 8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w 1769"/>
                      <a:gd name="T37" fmla="*/ 0 h 791"/>
                      <a:gd name="T38" fmla="*/ 1769 w 1769"/>
                      <a:gd name="T39" fmla="*/ 791 h 791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T36" t="T37" r="T38" b="T39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99CC00"/>
                      </a:gs>
                      <a:gs pos="100000">
                        <a:srgbClr val="FFFFFF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kern="0">
                      <a:solidFill>
                        <a:sysClr val="windowText" lastClr="000000"/>
                      </a:solidFill>
                    </a:endParaRPr>
                  </a:p>
                </p:txBody>
              </p:sp>
            </p:grpSp>
            <p:grpSp>
              <p:nvGrpSpPr>
                <p:cNvPr id="359" name="Group 397"/>
                <p:cNvGrpSpPr>
                  <a:grpSpLocks/>
                </p:cNvGrpSpPr>
                <p:nvPr/>
              </p:nvGrpSpPr>
              <p:grpSpPr bwMode="auto">
                <a:xfrm>
                  <a:off x="3514" y="683"/>
                  <a:ext cx="425" cy="960"/>
                  <a:chOff x="943" y="1769"/>
                  <a:chExt cx="1085" cy="2450"/>
                </a:xfrm>
              </p:grpSpPr>
              <p:sp>
                <p:nvSpPr>
                  <p:cNvPr id="381" name="Freeform 398"/>
                  <p:cNvSpPr>
                    <a:spLocks/>
                  </p:cNvSpPr>
                  <p:nvPr/>
                </p:nvSpPr>
                <p:spPr bwMode="hidden">
                  <a:xfrm rot="18335692" flipH="1">
                    <a:off x="1010" y="2475"/>
                    <a:ext cx="1724" cy="312"/>
                  </a:xfrm>
                  <a:custGeom>
                    <a:avLst/>
                    <a:gdLst>
                      <a:gd name="T0" fmla="*/ 0 w 2736"/>
                      <a:gd name="T1" fmla="*/ 504 h 504"/>
                      <a:gd name="T2" fmla="*/ 864 w 2736"/>
                      <a:gd name="T3" fmla="*/ 168 h 504"/>
                      <a:gd name="T4" fmla="*/ 1776 w 2736"/>
                      <a:gd name="T5" fmla="*/ 24 h 504"/>
                      <a:gd name="T6" fmla="*/ 2736 w 2736"/>
                      <a:gd name="T7" fmla="*/ 24 h 504"/>
                      <a:gd name="T8" fmla="*/ 2720 w 2736"/>
                      <a:gd name="T9" fmla="*/ 103 h 504"/>
                      <a:gd name="T10" fmla="*/ 1764 w 2736"/>
                      <a:gd name="T11" fmla="*/ 103 h 504"/>
                      <a:gd name="T12" fmla="*/ 654 w 2736"/>
                      <a:gd name="T13" fmla="*/ 292 h 504"/>
                      <a:gd name="T14" fmla="*/ 0 w 2736"/>
                      <a:gd name="T15" fmla="*/ 504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736"/>
                      <a:gd name="T25" fmla="*/ 0 h 504"/>
                      <a:gd name="T26" fmla="*/ 2736 w 2736"/>
                      <a:gd name="T27" fmla="*/ 504 h 504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99CC00"/>
                      </a:gs>
                      <a:gs pos="100000">
                        <a:srgbClr val="333399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kern="0">
                      <a:solidFill>
                        <a:sysClr val="windowText" lastClr="000000"/>
                      </a:solidFill>
                    </a:endParaRPr>
                  </a:p>
                </p:txBody>
              </p:sp>
              <p:sp>
                <p:nvSpPr>
                  <p:cNvPr id="382" name="Freeform 399"/>
                  <p:cNvSpPr>
                    <a:spLocks/>
                  </p:cNvSpPr>
                  <p:nvPr/>
                </p:nvSpPr>
                <p:spPr bwMode="hidden">
                  <a:xfrm rot="18335692" flipH="1">
                    <a:off x="725" y="3512"/>
                    <a:ext cx="925" cy="490"/>
                  </a:xfrm>
                  <a:custGeom>
                    <a:avLst/>
                    <a:gdLst>
                      <a:gd name="T0" fmla="*/ 5 w 1769"/>
                      <a:gd name="T1" fmla="*/ 8 h 791"/>
                      <a:gd name="T2" fmla="*/ 485 w 1769"/>
                      <a:gd name="T3" fmla="*/ 56 h 791"/>
                      <a:gd name="T4" fmla="*/ 1157 w 1769"/>
                      <a:gd name="T5" fmla="*/ 200 h 791"/>
                      <a:gd name="T6" fmla="*/ 1611 w 1769"/>
                      <a:gd name="T7" fmla="*/ 432 h 791"/>
                      <a:gd name="T8" fmla="*/ 1756 w 1769"/>
                      <a:gd name="T9" fmla="*/ 609 h 791"/>
                      <a:gd name="T10" fmla="*/ 1689 w 1769"/>
                      <a:gd name="T11" fmla="*/ 787 h 791"/>
                      <a:gd name="T12" fmla="*/ 1589 w 1769"/>
                      <a:gd name="T13" fmla="*/ 632 h 791"/>
                      <a:gd name="T14" fmla="*/ 1389 w 1769"/>
                      <a:gd name="T15" fmla="*/ 454 h 791"/>
                      <a:gd name="T16" fmla="*/ 1109 w 1769"/>
                      <a:gd name="T17" fmla="*/ 296 h 791"/>
                      <a:gd name="T18" fmla="*/ 581 w 1769"/>
                      <a:gd name="T19" fmla="*/ 152 h 791"/>
                      <a:gd name="T20" fmla="*/ 0 w 1769"/>
                      <a:gd name="T21" fmla="*/ 76 h 791"/>
                      <a:gd name="T22" fmla="*/ 5 w 1769"/>
                      <a:gd name="T23" fmla="*/ 8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w 1769"/>
                      <a:gd name="T37" fmla="*/ 0 h 791"/>
                      <a:gd name="T38" fmla="*/ 1769 w 1769"/>
                      <a:gd name="T39" fmla="*/ 791 h 791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T36" t="T37" r="T38" b="T39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99CC00"/>
                      </a:gs>
                      <a:gs pos="100000">
                        <a:srgbClr val="FFFFFF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kern="0">
                      <a:solidFill>
                        <a:sysClr val="windowText" lastClr="000000"/>
                      </a:solidFill>
                    </a:endParaRPr>
                  </a:p>
                </p:txBody>
              </p:sp>
            </p:grpSp>
            <p:grpSp>
              <p:nvGrpSpPr>
                <p:cNvPr id="360" name="Group 400"/>
                <p:cNvGrpSpPr>
                  <a:grpSpLocks/>
                </p:cNvGrpSpPr>
                <p:nvPr/>
              </p:nvGrpSpPr>
              <p:grpSpPr bwMode="auto">
                <a:xfrm>
                  <a:off x="3715" y="748"/>
                  <a:ext cx="300" cy="930"/>
                  <a:chOff x="1455" y="1936"/>
                  <a:chExt cx="766" cy="2373"/>
                </a:xfrm>
              </p:grpSpPr>
              <p:sp>
                <p:nvSpPr>
                  <p:cNvPr id="379" name="Freeform 401"/>
                  <p:cNvSpPr>
                    <a:spLocks/>
                  </p:cNvSpPr>
                  <p:nvPr/>
                </p:nvSpPr>
                <p:spPr bwMode="hidden">
                  <a:xfrm rot="17542885" flipH="1">
                    <a:off x="1267" y="2578"/>
                    <a:ext cx="1595" cy="312"/>
                  </a:xfrm>
                  <a:custGeom>
                    <a:avLst/>
                    <a:gdLst>
                      <a:gd name="T0" fmla="*/ 0 w 2736"/>
                      <a:gd name="T1" fmla="*/ 504 h 504"/>
                      <a:gd name="T2" fmla="*/ 864 w 2736"/>
                      <a:gd name="T3" fmla="*/ 168 h 504"/>
                      <a:gd name="T4" fmla="*/ 1776 w 2736"/>
                      <a:gd name="T5" fmla="*/ 24 h 504"/>
                      <a:gd name="T6" fmla="*/ 2736 w 2736"/>
                      <a:gd name="T7" fmla="*/ 24 h 504"/>
                      <a:gd name="T8" fmla="*/ 2720 w 2736"/>
                      <a:gd name="T9" fmla="*/ 103 h 504"/>
                      <a:gd name="T10" fmla="*/ 1764 w 2736"/>
                      <a:gd name="T11" fmla="*/ 103 h 504"/>
                      <a:gd name="T12" fmla="*/ 654 w 2736"/>
                      <a:gd name="T13" fmla="*/ 292 h 504"/>
                      <a:gd name="T14" fmla="*/ 0 w 2736"/>
                      <a:gd name="T15" fmla="*/ 504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736"/>
                      <a:gd name="T25" fmla="*/ 0 h 504"/>
                      <a:gd name="T26" fmla="*/ 2736 w 2736"/>
                      <a:gd name="T27" fmla="*/ 504 h 504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99CC00"/>
                      </a:gs>
                      <a:gs pos="100000">
                        <a:srgbClr val="333399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kern="0">
                      <a:solidFill>
                        <a:sysClr val="windowText" lastClr="000000"/>
                      </a:solidFill>
                    </a:endParaRPr>
                  </a:p>
                </p:txBody>
              </p:sp>
              <p:sp>
                <p:nvSpPr>
                  <p:cNvPr id="380" name="Freeform 402"/>
                  <p:cNvSpPr>
                    <a:spLocks/>
                  </p:cNvSpPr>
                  <p:nvPr/>
                </p:nvSpPr>
                <p:spPr bwMode="hidden">
                  <a:xfrm rot="17542885" flipH="1">
                    <a:off x="1272" y="3636"/>
                    <a:ext cx="856" cy="490"/>
                  </a:xfrm>
                  <a:custGeom>
                    <a:avLst/>
                    <a:gdLst>
                      <a:gd name="T0" fmla="*/ 5 w 1769"/>
                      <a:gd name="T1" fmla="*/ 8 h 791"/>
                      <a:gd name="T2" fmla="*/ 485 w 1769"/>
                      <a:gd name="T3" fmla="*/ 56 h 791"/>
                      <a:gd name="T4" fmla="*/ 1157 w 1769"/>
                      <a:gd name="T5" fmla="*/ 200 h 791"/>
                      <a:gd name="T6" fmla="*/ 1611 w 1769"/>
                      <a:gd name="T7" fmla="*/ 432 h 791"/>
                      <a:gd name="T8" fmla="*/ 1756 w 1769"/>
                      <a:gd name="T9" fmla="*/ 609 h 791"/>
                      <a:gd name="T10" fmla="*/ 1689 w 1769"/>
                      <a:gd name="T11" fmla="*/ 787 h 791"/>
                      <a:gd name="T12" fmla="*/ 1589 w 1769"/>
                      <a:gd name="T13" fmla="*/ 632 h 791"/>
                      <a:gd name="T14" fmla="*/ 1389 w 1769"/>
                      <a:gd name="T15" fmla="*/ 454 h 791"/>
                      <a:gd name="T16" fmla="*/ 1109 w 1769"/>
                      <a:gd name="T17" fmla="*/ 296 h 791"/>
                      <a:gd name="T18" fmla="*/ 581 w 1769"/>
                      <a:gd name="T19" fmla="*/ 152 h 791"/>
                      <a:gd name="T20" fmla="*/ 0 w 1769"/>
                      <a:gd name="T21" fmla="*/ 76 h 791"/>
                      <a:gd name="T22" fmla="*/ 5 w 1769"/>
                      <a:gd name="T23" fmla="*/ 8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w 1769"/>
                      <a:gd name="T37" fmla="*/ 0 h 791"/>
                      <a:gd name="T38" fmla="*/ 1769 w 1769"/>
                      <a:gd name="T39" fmla="*/ 791 h 791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T36" t="T37" r="T38" b="T39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99CC00"/>
                      </a:gs>
                      <a:gs pos="100000">
                        <a:srgbClr val="FFFFFF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kern="0">
                      <a:solidFill>
                        <a:sysClr val="windowText" lastClr="000000"/>
                      </a:solidFill>
                    </a:endParaRPr>
                  </a:p>
                </p:txBody>
              </p:sp>
            </p:grpSp>
            <p:grpSp>
              <p:nvGrpSpPr>
                <p:cNvPr id="361" name="Group 403"/>
                <p:cNvGrpSpPr>
                  <a:grpSpLocks/>
                </p:cNvGrpSpPr>
                <p:nvPr/>
              </p:nvGrpSpPr>
              <p:grpSpPr bwMode="auto">
                <a:xfrm rot="88588">
                  <a:off x="3923" y="769"/>
                  <a:ext cx="180" cy="913"/>
                  <a:chOff x="1956" y="1990"/>
                  <a:chExt cx="492" cy="2604"/>
                </a:xfrm>
              </p:grpSpPr>
              <p:sp>
                <p:nvSpPr>
                  <p:cNvPr id="377" name="Freeform 404"/>
                  <p:cNvSpPr>
                    <a:spLocks/>
                  </p:cNvSpPr>
                  <p:nvPr/>
                </p:nvSpPr>
                <p:spPr bwMode="hidden">
                  <a:xfrm rot="16782062" flipH="1">
                    <a:off x="1442" y="2695"/>
                    <a:ext cx="1711" cy="301"/>
                  </a:xfrm>
                  <a:custGeom>
                    <a:avLst/>
                    <a:gdLst>
                      <a:gd name="T0" fmla="*/ 0 w 2736"/>
                      <a:gd name="T1" fmla="*/ 504 h 504"/>
                      <a:gd name="T2" fmla="*/ 864 w 2736"/>
                      <a:gd name="T3" fmla="*/ 168 h 504"/>
                      <a:gd name="T4" fmla="*/ 1776 w 2736"/>
                      <a:gd name="T5" fmla="*/ 24 h 504"/>
                      <a:gd name="T6" fmla="*/ 2736 w 2736"/>
                      <a:gd name="T7" fmla="*/ 24 h 504"/>
                      <a:gd name="T8" fmla="*/ 2720 w 2736"/>
                      <a:gd name="T9" fmla="*/ 103 h 504"/>
                      <a:gd name="T10" fmla="*/ 1764 w 2736"/>
                      <a:gd name="T11" fmla="*/ 103 h 504"/>
                      <a:gd name="T12" fmla="*/ 654 w 2736"/>
                      <a:gd name="T13" fmla="*/ 292 h 504"/>
                      <a:gd name="T14" fmla="*/ 0 w 2736"/>
                      <a:gd name="T15" fmla="*/ 504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736"/>
                      <a:gd name="T25" fmla="*/ 0 h 504"/>
                      <a:gd name="T26" fmla="*/ 2736 w 2736"/>
                      <a:gd name="T27" fmla="*/ 504 h 504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99CC00"/>
                      </a:gs>
                      <a:gs pos="100000">
                        <a:srgbClr val="333399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kern="0">
                      <a:solidFill>
                        <a:sysClr val="windowText" lastClr="000000"/>
                      </a:solidFill>
                    </a:endParaRPr>
                  </a:p>
                </p:txBody>
              </p:sp>
              <p:sp>
                <p:nvSpPr>
                  <p:cNvPr id="378" name="Freeform 405"/>
                  <p:cNvSpPr>
                    <a:spLocks/>
                  </p:cNvSpPr>
                  <p:nvPr/>
                </p:nvSpPr>
                <p:spPr bwMode="hidden">
                  <a:xfrm rot="16782062" flipH="1">
                    <a:off x="1734" y="3898"/>
                    <a:ext cx="918" cy="473"/>
                  </a:xfrm>
                  <a:custGeom>
                    <a:avLst/>
                    <a:gdLst>
                      <a:gd name="T0" fmla="*/ 5 w 1769"/>
                      <a:gd name="T1" fmla="*/ 8 h 791"/>
                      <a:gd name="T2" fmla="*/ 485 w 1769"/>
                      <a:gd name="T3" fmla="*/ 56 h 791"/>
                      <a:gd name="T4" fmla="*/ 1157 w 1769"/>
                      <a:gd name="T5" fmla="*/ 200 h 791"/>
                      <a:gd name="T6" fmla="*/ 1611 w 1769"/>
                      <a:gd name="T7" fmla="*/ 432 h 791"/>
                      <a:gd name="T8" fmla="*/ 1756 w 1769"/>
                      <a:gd name="T9" fmla="*/ 609 h 791"/>
                      <a:gd name="T10" fmla="*/ 1689 w 1769"/>
                      <a:gd name="T11" fmla="*/ 787 h 791"/>
                      <a:gd name="T12" fmla="*/ 1589 w 1769"/>
                      <a:gd name="T13" fmla="*/ 632 h 791"/>
                      <a:gd name="T14" fmla="*/ 1389 w 1769"/>
                      <a:gd name="T15" fmla="*/ 454 h 791"/>
                      <a:gd name="T16" fmla="*/ 1109 w 1769"/>
                      <a:gd name="T17" fmla="*/ 296 h 791"/>
                      <a:gd name="T18" fmla="*/ 581 w 1769"/>
                      <a:gd name="T19" fmla="*/ 152 h 791"/>
                      <a:gd name="T20" fmla="*/ 0 w 1769"/>
                      <a:gd name="T21" fmla="*/ 76 h 791"/>
                      <a:gd name="T22" fmla="*/ 5 w 1769"/>
                      <a:gd name="T23" fmla="*/ 8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w 1769"/>
                      <a:gd name="T37" fmla="*/ 0 h 791"/>
                      <a:gd name="T38" fmla="*/ 1769 w 1769"/>
                      <a:gd name="T39" fmla="*/ 791 h 791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T36" t="T37" r="T38" b="T39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99CC00"/>
                      </a:gs>
                      <a:gs pos="100000">
                        <a:srgbClr val="FFFFFF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kern="0">
                      <a:solidFill>
                        <a:sysClr val="windowText" lastClr="000000"/>
                      </a:solidFill>
                    </a:endParaRPr>
                  </a:p>
                </p:txBody>
              </p:sp>
            </p:grpSp>
            <p:grpSp>
              <p:nvGrpSpPr>
                <p:cNvPr id="362" name="Group 406"/>
                <p:cNvGrpSpPr>
                  <a:grpSpLocks/>
                </p:cNvGrpSpPr>
                <p:nvPr/>
              </p:nvGrpSpPr>
              <p:grpSpPr bwMode="auto">
                <a:xfrm>
                  <a:off x="4451" y="662"/>
                  <a:ext cx="442" cy="951"/>
                  <a:chOff x="3334" y="1717"/>
                  <a:chExt cx="1125" cy="2426"/>
                </a:xfrm>
              </p:grpSpPr>
              <p:sp>
                <p:nvSpPr>
                  <p:cNvPr id="375" name="Freeform 407"/>
                  <p:cNvSpPr>
                    <a:spLocks/>
                  </p:cNvSpPr>
                  <p:nvPr/>
                </p:nvSpPr>
                <p:spPr bwMode="hidden">
                  <a:xfrm rot="3144576">
                    <a:off x="2628" y="2423"/>
                    <a:ext cx="1724" cy="312"/>
                  </a:xfrm>
                  <a:custGeom>
                    <a:avLst/>
                    <a:gdLst>
                      <a:gd name="T0" fmla="*/ 0 w 2736"/>
                      <a:gd name="T1" fmla="*/ 504 h 504"/>
                      <a:gd name="T2" fmla="*/ 864 w 2736"/>
                      <a:gd name="T3" fmla="*/ 168 h 504"/>
                      <a:gd name="T4" fmla="*/ 1776 w 2736"/>
                      <a:gd name="T5" fmla="*/ 24 h 504"/>
                      <a:gd name="T6" fmla="*/ 2736 w 2736"/>
                      <a:gd name="T7" fmla="*/ 24 h 504"/>
                      <a:gd name="T8" fmla="*/ 2720 w 2736"/>
                      <a:gd name="T9" fmla="*/ 103 h 504"/>
                      <a:gd name="T10" fmla="*/ 1764 w 2736"/>
                      <a:gd name="T11" fmla="*/ 103 h 504"/>
                      <a:gd name="T12" fmla="*/ 654 w 2736"/>
                      <a:gd name="T13" fmla="*/ 292 h 504"/>
                      <a:gd name="T14" fmla="*/ 0 w 2736"/>
                      <a:gd name="T15" fmla="*/ 504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736"/>
                      <a:gd name="T25" fmla="*/ 0 h 504"/>
                      <a:gd name="T26" fmla="*/ 2736 w 2736"/>
                      <a:gd name="T27" fmla="*/ 504 h 504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333399"/>
                      </a:gs>
                      <a:gs pos="100000">
                        <a:srgbClr val="99CC00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kern="0">
                      <a:solidFill>
                        <a:sysClr val="windowText" lastClr="000000"/>
                      </a:solidFill>
                    </a:endParaRPr>
                  </a:p>
                </p:txBody>
              </p:sp>
              <p:sp>
                <p:nvSpPr>
                  <p:cNvPr id="376" name="Freeform 408"/>
                  <p:cNvSpPr>
                    <a:spLocks/>
                  </p:cNvSpPr>
                  <p:nvPr/>
                </p:nvSpPr>
                <p:spPr bwMode="hidden">
                  <a:xfrm rot="3144576">
                    <a:off x="3751" y="3436"/>
                    <a:ext cx="925" cy="490"/>
                  </a:xfrm>
                  <a:custGeom>
                    <a:avLst/>
                    <a:gdLst>
                      <a:gd name="T0" fmla="*/ 5 w 1769"/>
                      <a:gd name="T1" fmla="*/ 8 h 791"/>
                      <a:gd name="T2" fmla="*/ 485 w 1769"/>
                      <a:gd name="T3" fmla="*/ 56 h 791"/>
                      <a:gd name="T4" fmla="*/ 1157 w 1769"/>
                      <a:gd name="T5" fmla="*/ 200 h 791"/>
                      <a:gd name="T6" fmla="*/ 1611 w 1769"/>
                      <a:gd name="T7" fmla="*/ 432 h 791"/>
                      <a:gd name="T8" fmla="*/ 1756 w 1769"/>
                      <a:gd name="T9" fmla="*/ 609 h 791"/>
                      <a:gd name="T10" fmla="*/ 1689 w 1769"/>
                      <a:gd name="T11" fmla="*/ 787 h 791"/>
                      <a:gd name="T12" fmla="*/ 1589 w 1769"/>
                      <a:gd name="T13" fmla="*/ 632 h 791"/>
                      <a:gd name="T14" fmla="*/ 1389 w 1769"/>
                      <a:gd name="T15" fmla="*/ 454 h 791"/>
                      <a:gd name="T16" fmla="*/ 1109 w 1769"/>
                      <a:gd name="T17" fmla="*/ 296 h 791"/>
                      <a:gd name="T18" fmla="*/ 581 w 1769"/>
                      <a:gd name="T19" fmla="*/ 152 h 791"/>
                      <a:gd name="T20" fmla="*/ 0 w 1769"/>
                      <a:gd name="T21" fmla="*/ 76 h 791"/>
                      <a:gd name="T22" fmla="*/ 5 w 1769"/>
                      <a:gd name="T23" fmla="*/ 8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w 1769"/>
                      <a:gd name="T37" fmla="*/ 0 h 791"/>
                      <a:gd name="T38" fmla="*/ 1769 w 1769"/>
                      <a:gd name="T39" fmla="*/ 791 h 791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T36" t="T37" r="T38" b="T39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99CC00"/>
                      </a:gs>
                      <a:gs pos="100000">
                        <a:srgbClr val="FFFFFF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kern="0">
                      <a:solidFill>
                        <a:sysClr val="windowText" lastClr="000000"/>
                      </a:solidFill>
                    </a:endParaRPr>
                  </a:p>
                </p:txBody>
              </p:sp>
            </p:grpSp>
            <p:grpSp>
              <p:nvGrpSpPr>
                <p:cNvPr id="363" name="Group 409"/>
                <p:cNvGrpSpPr>
                  <a:grpSpLocks/>
                </p:cNvGrpSpPr>
                <p:nvPr/>
              </p:nvGrpSpPr>
              <p:grpSpPr bwMode="auto">
                <a:xfrm>
                  <a:off x="4391" y="721"/>
                  <a:ext cx="347" cy="951"/>
                  <a:chOff x="3181" y="1866"/>
                  <a:chExt cx="883" cy="2426"/>
                </a:xfrm>
              </p:grpSpPr>
              <p:sp>
                <p:nvSpPr>
                  <p:cNvPr id="373" name="Freeform 410"/>
                  <p:cNvSpPr>
                    <a:spLocks/>
                  </p:cNvSpPr>
                  <p:nvPr/>
                </p:nvSpPr>
                <p:spPr bwMode="hidden">
                  <a:xfrm rot="3745735">
                    <a:off x="2506" y="2541"/>
                    <a:ext cx="1650" cy="299"/>
                  </a:xfrm>
                  <a:custGeom>
                    <a:avLst/>
                    <a:gdLst>
                      <a:gd name="T0" fmla="*/ 0 w 2736"/>
                      <a:gd name="T1" fmla="*/ 504 h 504"/>
                      <a:gd name="T2" fmla="*/ 864 w 2736"/>
                      <a:gd name="T3" fmla="*/ 168 h 504"/>
                      <a:gd name="T4" fmla="*/ 1776 w 2736"/>
                      <a:gd name="T5" fmla="*/ 24 h 504"/>
                      <a:gd name="T6" fmla="*/ 2736 w 2736"/>
                      <a:gd name="T7" fmla="*/ 24 h 504"/>
                      <a:gd name="T8" fmla="*/ 2720 w 2736"/>
                      <a:gd name="T9" fmla="*/ 103 h 504"/>
                      <a:gd name="T10" fmla="*/ 1764 w 2736"/>
                      <a:gd name="T11" fmla="*/ 103 h 504"/>
                      <a:gd name="T12" fmla="*/ 654 w 2736"/>
                      <a:gd name="T13" fmla="*/ 292 h 504"/>
                      <a:gd name="T14" fmla="*/ 0 w 2736"/>
                      <a:gd name="T15" fmla="*/ 504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736"/>
                      <a:gd name="T25" fmla="*/ 0 h 504"/>
                      <a:gd name="T26" fmla="*/ 2736 w 2736"/>
                      <a:gd name="T27" fmla="*/ 504 h 504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333399"/>
                      </a:gs>
                      <a:gs pos="100000">
                        <a:srgbClr val="99CC00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kern="0">
                      <a:solidFill>
                        <a:sysClr val="windowText" lastClr="000000"/>
                      </a:solidFill>
                    </a:endParaRPr>
                  </a:p>
                </p:txBody>
              </p:sp>
              <p:sp>
                <p:nvSpPr>
                  <p:cNvPr id="374" name="Freeform 411"/>
                  <p:cNvSpPr>
                    <a:spLocks/>
                  </p:cNvSpPr>
                  <p:nvPr/>
                </p:nvSpPr>
                <p:spPr bwMode="hidden">
                  <a:xfrm rot="3745735">
                    <a:off x="3387" y="3615"/>
                    <a:ext cx="885" cy="469"/>
                  </a:xfrm>
                  <a:custGeom>
                    <a:avLst/>
                    <a:gdLst>
                      <a:gd name="T0" fmla="*/ 5 w 1769"/>
                      <a:gd name="T1" fmla="*/ 8 h 791"/>
                      <a:gd name="T2" fmla="*/ 485 w 1769"/>
                      <a:gd name="T3" fmla="*/ 56 h 791"/>
                      <a:gd name="T4" fmla="*/ 1157 w 1769"/>
                      <a:gd name="T5" fmla="*/ 200 h 791"/>
                      <a:gd name="T6" fmla="*/ 1611 w 1769"/>
                      <a:gd name="T7" fmla="*/ 432 h 791"/>
                      <a:gd name="T8" fmla="*/ 1756 w 1769"/>
                      <a:gd name="T9" fmla="*/ 609 h 791"/>
                      <a:gd name="T10" fmla="*/ 1689 w 1769"/>
                      <a:gd name="T11" fmla="*/ 787 h 791"/>
                      <a:gd name="T12" fmla="*/ 1589 w 1769"/>
                      <a:gd name="T13" fmla="*/ 632 h 791"/>
                      <a:gd name="T14" fmla="*/ 1389 w 1769"/>
                      <a:gd name="T15" fmla="*/ 454 h 791"/>
                      <a:gd name="T16" fmla="*/ 1109 w 1769"/>
                      <a:gd name="T17" fmla="*/ 296 h 791"/>
                      <a:gd name="T18" fmla="*/ 581 w 1769"/>
                      <a:gd name="T19" fmla="*/ 152 h 791"/>
                      <a:gd name="T20" fmla="*/ 0 w 1769"/>
                      <a:gd name="T21" fmla="*/ 76 h 791"/>
                      <a:gd name="T22" fmla="*/ 5 w 1769"/>
                      <a:gd name="T23" fmla="*/ 8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w 1769"/>
                      <a:gd name="T37" fmla="*/ 0 h 791"/>
                      <a:gd name="T38" fmla="*/ 1769 w 1769"/>
                      <a:gd name="T39" fmla="*/ 791 h 791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T36" t="T37" r="T38" b="T39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99CC00"/>
                      </a:gs>
                      <a:gs pos="100000">
                        <a:srgbClr val="FFFFFF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kern="0">
                      <a:solidFill>
                        <a:sysClr val="windowText" lastClr="000000"/>
                      </a:solidFill>
                    </a:endParaRPr>
                  </a:p>
                </p:txBody>
              </p:sp>
            </p:grpSp>
            <p:grpSp>
              <p:nvGrpSpPr>
                <p:cNvPr id="364" name="Group 412"/>
                <p:cNvGrpSpPr>
                  <a:grpSpLocks/>
                </p:cNvGrpSpPr>
                <p:nvPr/>
              </p:nvGrpSpPr>
              <p:grpSpPr bwMode="auto">
                <a:xfrm>
                  <a:off x="4323" y="767"/>
                  <a:ext cx="243" cy="935"/>
                  <a:chOff x="3006" y="1983"/>
                  <a:chExt cx="619" cy="2386"/>
                </a:xfrm>
              </p:grpSpPr>
              <p:sp>
                <p:nvSpPr>
                  <p:cNvPr id="371" name="Freeform 413"/>
                  <p:cNvSpPr>
                    <a:spLocks/>
                  </p:cNvSpPr>
                  <p:nvPr/>
                </p:nvSpPr>
                <p:spPr bwMode="hidden">
                  <a:xfrm rot="4286818">
                    <a:off x="2328" y="2661"/>
                    <a:ext cx="1601" cy="246"/>
                  </a:xfrm>
                  <a:custGeom>
                    <a:avLst/>
                    <a:gdLst>
                      <a:gd name="T0" fmla="*/ 0 w 2736"/>
                      <a:gd name="T1" fmla="*/ 504 h 504"/>
                      <a:gd name="T2" fmla="*/ 864 w 2736"/>
                      <a:gd name="T3" fmla="*/ 168 h 504"/>
                      <a:gd name="T4" fmla="*/ 1776 w 2736"/>
                      <a:gd name="T5" fmla="*/ 24 h 504"/>
                      <a:gd name="T6" fmla="*/ 2736 w 2736"/>
                      <a:gd name="T7" fmla="*/ 24 h 504"/>
                      <a:gd name="T8" fmla="*/ 2720 w 2736"/>
                      <a:gd name="T9" fmla="*/ 103 h 504"/>
                      <a:gd name="T10" fmla="*/ 1764 w 2736"/>
                      <a:gd name="T11" fmla="*/ 103 h 504"/>
                      <a:gd name="T12" fmla="*/ 654 w 2736"/>
                      <a:gd name="T13" fmla="*/ 292 h 504"/>
                      <a:gd name="T14" fmla="*/ 0 w 2736"/>
                      <a:gd name="T15" fmla="*/ 504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736"/>
                      <a:gd name="T25" fmla="*/ 0 h 504"/>
                      <a:gd name="T26" fmla="*/ 2736 w 2736"/>
                      <a:gd name="T27" fmla="*/ 504 h 504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333399"/>
                      </a:gs>
                      <a:gs pos="100000">
                        <a:srgbClr val="99CC00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kern="0">
                      <a:solidFill>
                        <a:sysClr val="windowText" lastClr="000000"/>
                      </a:solidFill>
                    </a:endParaRPr>
                  </a:p>
                </p:txBody>
              </p:sp>
              <p:sp>
                <p:nvSpPr>
                  <p:cNvPr id="372" name="Freeform 414"/>
                  <p:cNvSpPr>
                    <a:spLocks/>
                  </p:cNvSpPr>
                  <p:nvPr/>
                </p:nvSpPr>
                <p:spPr bwMode="hidden">
                  <a:xfrm rot="4286818">
                    <a:off x="3002" y="3747"/>
                    <a:ext cx="859" cy="386"/>
                  </a:xfrm>
                  <a:custGeom>
                    <a:avLst/>
                    <a:gdLst>
                      <a:gd name="T0" fmla="*/ 5 w 1769"/>
                      <a:gd name="T1" fmla="*/ 8 h 791"/>
                      <a:gd name="T2" fmla="*/ 485 w 1769"/>
                      <a:gd name="T3" fmla="*/ 56 h 791"/>
                      <a:gd name="T4" fmla="*/ 1157 w 1769"/>
                      <a:gd name="T5" fmla="*/ 200 h 791"/>
                      <a:gd name="T6" fmla="*/ 1611 w 1769"/>
                      <a:gd name="T7" fmla="*/ 432 h 791"/>
                      <a:gd name="T8" fmla="*/ 1756 w 1769"/>
                      <a:gd name="T9" fmla="*/ 609 h 791"/>
                      <a:gd name="T10" fmla="*/ 1689 w 1769"/>
                      <a:gd name="T11" fmla="*/ 787 h 791"/>
                      <a:gd name="T12" fmla="*/ 1589 w 1769"/>
                      <a:gd name="T13" fmla="*/ 632 h 791"/>
                      <a:gd name="T14" fmla="*/ 1389 w 1769"/>
                      <a:gd name="T15" fmla="*/ 454 h 791"/>
                      <a:gd name="T16" fmla="*/ 1109 w 1769"/>
                      <a:gd name="T17" fmla="*/ 296 h 791"/>
                      <a:gd name="T18" fmla="*/ 581 w 1769"/>
                      <a:gd name="T19" fmla="*/ 152 h 791"/>
                      <a:gd name="T20" fmla="*/ 0 w 1769"/>
                      <a:gd name="T21" fmla="*/ 76 h 791"/>
                      <a:gd name="T22" fmla="*/ 5 w 1769"/>
                      <a:gd name="T23" fmla="*/ 8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w 1769"/>
                      <a:gd name="T37" fmla="*/ 0 h 791"/>
                      <a:gd name="T38" fmla="*/ 1769 w 1769"/>
                      <a:gd name="T39" fmla="*/ 791 h 791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T36" t="T37" r="T38" b="T39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99CC00"/>
                      </a:gs>
                      <a:gs pos="100000">
                        <a:srgbClr val="FFFFFF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kern="0">
                      <a:solidFill>
                        <a:sysClr val="windowText" lastClr="000000"/>
                      </a:solidFill>
                    </a:endParaRPr>
                  </a:p>
                </p:txBody>
              </p:sp>
            </p:grpSp>
            <p:grpSp>
              <p:nvGrpSpPr>
                <p:cNvPr id="365" name="Group 415"/>
                <p:cNvGrpSpPr>
                  <a:grpSpLocks/>
                </p:cNvGrpSpPr>
                <p:nvPr/>
              </p:nvGrpSpPr>
              <p:grpSpPr bwMode="auto">
                <a:xfrm>
                  <a:off x="4249" y="813"/>
                  <a:ext cx="159" cy="870"/>
                  <a:chOff x="2819" y="2101"/>
                  <a:chExt cx="405" cy="2219"/>
                </a:xfrm>
              </p:grpSpPr>
              <p:sp>
                <p:nvSpPr>
                  <p:cNvPr id="369" name="Freeform 416"/>
                  <p:cNvSpPr>
                    <a:spLocks/>
                  </p:cNvSpPr>
                  <p:nvPr/>
                </p:nvSpPr>
                <p:spPr bwMode="hidden">
                  <a:xfrm rot="4898956">
                    <a:off x="2206" y="2714"/>
                    <a:ext cx="1471" cy="246"/>
                  </a:xfrm>
                  <a:custGeom>
                    <a:avLst/>
                    <a:gdLst>
                      <a:gd name="T0" fmla="*/ 0 w 2736"/>
                      <a:gd name="T1" fmla="*/ 504 h 504"/>
                      <a:gd name="T2" fmla="*/ 864 w 2736"/>
                      <a:gd name="T3" fmla="*/ 168 h 504"/>
                      <a:gd name="T4" fmla="*/ 1776 w 2736"/>
                      <a:gd name="T5" fmla="*/ 24 h 504"/>
                      <a:gd name="T6" fmla="*/ 2736 w 2736"/>
                      <a:gd name="T7" fmla="*/ 24 h 504"/>
                      <a:gd name="T8" fmla="*/ 2720 w 2736"/>
                      <a:gd name="T9" fmla="*/ 103 h 504"/>
                      <a:gd name="T10" fmla="*/ 1764 w 2736"/>
                      <a:gd name="T11" fmla="*/ 103 h 504"/>
                      <a:gd name="T12" fmla="*/ 654 w 2736"/>
                      <a:gd name="T13" fmla="*/ 292 h 504"/>
                      <a:gd name="T14" fmla="*/ 0 w 2736"/>
                      <a:gd name="T15" fmla="*/ 504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736"/>
                      <a:gd name="T25" fmla="*/ 0 h 504"/>
                      <a:gd name="T26" fmla="*/ 2736 w 2736"/>
                      <a:gd name="T27" fmla="*/ 504 h 504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333399"/>
                      </a:gs>
                      <a:gs pos="100000">
                        <a:srgbClr val="99CC00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kern="0">
                      <a:solidFill>
                        <a:sysClr val="windowText" lastClr="000000"/>
                      </a:solidFill>
                    </a:endParaRPr>
                  </a:p>
                </p:txBody>
              </p:sp>
              <p:sp>
                <p:nvSpPr>
                  <p:cNvPr id="370" name="Freeform 417"/>
                  <p:cNvSpPr>
                    <a:spLocks/>
                  </p:cNvSpPr>
                  <p:nvPr/>
                </p:nvSpPr>
                <p:spPr bwMode="hidden">
                  <a:xfrm rot="4898956">
                    <a:off x="2636" y="3732"/>
                    <a:ext cx="790" cy="386"/>
                  </a:xfrm>
                  <a:custGeom>
                    <a:avLst/>
                    <a:gdLst>
                      <a:gd name="T0" fmla="*/ 5 w 1769"/>
                      <a:gd name="T1" fmla="*/ 8 h 791"/>
                      <a:gd name="T2" fmla="*/ 485 w 1769"/>
                      <a:gd name="T3" fmla="*/ 56 h 791"/>
                      <a:gd name="T4" fmla="*/ 1157 w 1769"/>
                      <a:gd name="T5" fmla="*/ 200 h 791"/>
                      <a:gd name="T6" fmla="*/ 1611 w 1769"/>
                      <a:gd name="T7" fmla="*/ 432 h 791"/>
                      <a:gd name="T8" fmla="*/ 1756 w 1769"/>
                      <a:gd name="T9" fmla="*/ 609 h 791"/>
                      <a:gd name="T10" fmla="*/ 1689 w 1769"/>
                      <a:gd name="T11" fmla="*/ 787 h 791"/>
                      <a:gd name="T12" fmla="*/ 1589 w 1769"/>
                      <a:gd name="T13" fmla="*/ 632 h 791"/>
                      <a:gd name="T14" fmla="*/ 1389 w 1769"/>
                      <a:gd name="T15" fmla="*/ 454 h 791"/>
                      <a:gd name="T16" fmla="*/ 1109 w 1769"/>
                      <a:gd name="T17" fmla="*/ 296 h 791"/>
                      <a:gd name="T18" fmla="*/ 581 w 1769"/>
                      <a:gd name="T19" fmla="*/ 152 h 791"/>
                      <a:gd name="T20" fmla="*/ 0 w 1769"/>
                      <a:gd name="T21" fmla="*/ 76 h 791"/>
                      <a:gd name="T22" fmla="*/ 5 w 1769"/>
                      <a:gd name="T23" fmla="*/ 8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w 1769"/>
                      <a:gd name="T37" fmla="*/ 0 h 791"/>
                      <a:gd name="T38" fmla="*/ 1769 w 1769"/>
                      <a:gd name="T39" fmla="*/ 791 h 791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T36" t="T37" r="T38" b="T39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99CC00"/>
                      </a:gs>
                      <a:gs pos="100000">
                        <a:srgbClr val="FFFFFF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kern="0">
                      <a:solidFill>
                        <a:sysClr val="windowText" lastClr="000000"/>
                      </a:solidFill>
                    </a:endParaRPr>
                  </a:p>
                </p:txBody>
              </p:sp>
            </p:grpSp>
            <p:grpSp>
              <p:nvGrpSpPr>
                <p:cNvPr id="366" name="Group 418"/>
                <p:cNvGrpSpPr>
                  <a:grpSpLocks/>
                </p:cNvGrpSpPr>
                <p:nvPr/>
              </p:nvGrpSpPr>
              <p:grpSpPr bwMode="auto">
                <a:xfrm>
                  <a:off x="4045" y="826"/>
                  <a:ext cx="167" cy="857"/>
                  <a:chOff x="2287" y="2135"/>
                  <a:chExt cx="426" cy="2185"/>
                </a:xfrm>
              </p:grpSpPr>
              <p:sp>
                <p:nvSpPr>
                  <p:cNvPr id="367" name="Freeform 419"/>
                  <p:cNvSpPr>
                    <a:spLocks/>
                  </p:cNvSpPr>
                  <p:nvPr/>
                </p:nvSpPr>
                <p:spPr bwMode="hidden">
                  <a:xfrm rot="5755659">
                    <a:off x="1900" y="2760"/>
                    <a:ext cx="1437" cy="188"/>
                  </a:xfrm>
                  <a:custGeom>
                    <a:avLst/>
                    <a:gdLst>
                      <a:gd name="T0" fmla="*/ 0 w 2736"/>
                      <a:gd name="T1" fmla="*/ 504 h 504"/>
                      <a:gd name="T2" fmla="*/ 864 w 2736"/>
                      <a:gd name="T3" fmla="*/ 168 h 504"/>
                      <a:gd name="T4" fmla="*/ 1776 w 2736"/>
                      <a:gd name="T5" fmla="*/ 24 h 504"/>
                      <a:gd name="T6" fmla="*/ 2736 w 2736"/>
                      <a:gd name="T7" fmla="*/ 24 h 504"/>
                      <a:gd name="T8" fmla="*/ 2720 w 2736"/>
                      <a:gd name="T9" fmla="*/ 103 h 504"/>
                      <a:gd name="T10" fmla="*/ 1764 w 2736"/>
                      <a:gd name="T11" fmla="*/ 103 h 504"/>
                      <a:gd name="T12" fmla="*/ 654 w 2736"/>
                      <a:gd name="T13" fmla="*/ 292 h 504"/>
                      <a:gd name="T14" fmla="*/ 0 w 2736"/>
                      <a:gd name="T15" fmla="*/ 504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736"/>
                      <a:gd name="T25" fmla="*/ 0 h 504"/>
                      <a:gd name="T26" fmla="*/ 2736 w 2736"/>
                      <a:gd name="T27" fmla="*/ 504 h 504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333399"/>
                      </a:gs>
                      <a:gs pos="100000">
                        <a:srgbClr val="99CC00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kern="0">
                      <a:solidFill>
                        <a:sysClr val="windowText" lastClr="000000"/>
                      </a:solidFill>
                    </a:endParaRPr>
                  </a:p>
                </p:txBody>
              </p:sp>
              <p:sp>
                <p:nvSpPr>
                  <p:cNvPr id="368" name="Freeform 420"/>
                  <p:cNvSpPr>
                    <a:spLocks/>
                  </p:cNvSpPr>
                  <p:nvPr/>
                </p:nvSpPr>
                <p:spPr bwMode="hidden">
                  <a:xfrm rot="5755659">
                    <a:off x="2049" y="3787"/>
                    <a:ext cx="771" cy="295"/>
                  </a:xfrm>
                  <a:custGeom>
                    <a:avLst/>
                    <a:gdLst>
                      <a:gd name="T0" fmla="*/ 5 w 1769"/>
                      <a:gd name="T1" fmla="*/ 8 h 791"/>
                      <a:gd name="T2" fmla="*/ 485 w 1769"/>
                      <a:gd name="T3" fmla="*/ 56 h 791"/>
                      <a:gd name="T4" fmla="*/ 1157 w 1769"/>
                      <a:gd name="T5" fmla="*/ 200 h 791"/>
                      <a:gd name="T6" fmla="*/ 1611 w 1769"/>
                      <a:gd name="T7" fmla="*/ 432 h 791"/>
                      <a:gd name="T8" fmla="*/ 1756 w 1769"/>
                      <a:gd name="T9" fmla="*/ 609 h 791"/>
                      <a:gd name="T10" fmla="*/ 1689 w 1769"/>
                      <a:gd name="T11" fmla="*/ 787 h 791"/>
                      <a:gd name="T12" fmla="*/ 1589 w 1769"/>
                      <a:gd name="T13" fmla="*/ 632 h 791"/>
                      <a:gd name="T14" fmla="*/ 1389 w 1769"/>
                      <a:gd name="T15" fmla="*/ 454 h 791"/>
                      <a:gd name="T16" fmla="*/ 1109 w 1769"/>
                      <a:gd name="T17" fmla="*/ 296 h 791"/>
                      <a:gd name="T18" fmla="*/ 581 w 1769"/>
                      <a:gd name="T19" fmla="*/ 152 h 791"/>
                      <a:gd name="T20" fmla="*/ 0 w 1769"/>
                      <a:gd name="T21" fmla="*/ 76 h 791"/>
                      <a:gd name="T22" fmla="*/ 5 w 1769"/>
                      <a:gd name="T23" fmla="*/ 8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w 1769"/>
                      <a:gd name="T37" fmla="*/ 0 h 791"/>
                      <a:gd name="T38" fmla="*/ 1769 w 1769"/>
                      <a:gd name="T39" fmla="*/ 791 h 791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T36" t="T37" r="T38" b="T39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99CC00"/>
                      </a:gs>
                      <a:gs pos="100000">
                        <a:srgbClr val="FFFFFF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kern="0">
                      <a:solidFill>
                        <a:sysClr val="windowText" lastClr="000000"/>
                      </a:solidFill>
                    </a:endParaRPr>
                  </a:p>
                </p:txBody>
              </p:sp>
            </p:grpSp>
          </p:grpSp>
          <p:sp>
            <p:nvSpPr>
              <p:cNvPr id="311" name="Freeform 421"/>
              <p:cNvSpPr>
                <a:spLocks/>
              </p:cNvSpPr>
              <p:nvPr/>
            </p:nvSpPr>
            <p:spPr bwMode="hidden">
              <a:xfrm flipH="1">
                <a:off x="3873" y="934"/>
                <a:ext cx="191" cy="580"/>
              </a:xfrm>
              <a:custGeom>
                <a:avLst/>
                <a:gdLst>
                  <a:gd name="T0" fmla="*/ 0 w 776"/>
                  <a:gd name="T1" fmla="*/ 64 h 2368"/>
                  <a:gd name="T2" fmla="*/ 240 w 776"/>
                  <a:gd name="T3" fmla="*/ 16 h 2368"/>
                  <a:gd name="T4" fmla="*/ 96 w 776"/>
                  <a:gd name="T5" fmla="*/ 160 h 2368"/>
                  <a:gd name="T6" fmla="*/ 336 w 776"/>
                  <a:gd name="T7" fmla="*/ 160 h 2368"/>
                  <a:gd name="T8" fmla="*/ 192 w 776"/>
                  <a:gd name="T9" fmla="*/ 304 h 2368"/>
                  <a:gd name="T10" fmla="*/ 384 w 776"/>
                  <a:gd name="T11" fmla="*/ 352 h 2368"/>
                  <a:gd name="T12" fmla="*/ 288 w 776"/>
                  <a:gd name="T13" fmla="*/ 448 h 2368"/>
                  <a:gd name="T14" fmla="*/ 480 w 776"/>
                  <a:gd name="T15" fmla="*/ 496 h 2368"/>
                  <a:gd name="T16" fmla="*/ 384 w 776"/>
                  <a:gd name="T17" fmla="*/ 592 h 2368"/>
                  <a:gd name="T18" fmla="*/ 528 w 776"/>
                  <a:gd name="T19" fmla="*/ 640 h 2368"/>
                  <a:gd name="T20" fmla="*/ 480 w 776"/>
                  <a:gd name="T21" fmla="*/ 736 h 2368"/>
                  <a:gd name="T22" fmla="*/ 576 w 776"/>
                  <a:gd name="T23" fmla="*/ 832 h 2368"/>
                  <a:gd name="T24" fmla="*/ 576 w 776"/>
                  <a:gd name="T25" fmla="*/ 928 h 2368"/>
                  <a:gd name="T26" fmla="*/ 672 w 776"/>
                  <a:gd name="T27" fmla="*/ 1072 h 2368"/>
                  <a:gd name="T28" fmla="*/ 624 w 776"/>
                  <a:gd name="T29" fmla="*/ 1216 h 2368"/>
                  <a:gd name="T30" fmla="*/ 720 w 776"/>
                  <a:gd name="T31" fmla="*/ 1312 h 2368"/>
                  <a:gd name="T32" fmla="*/ 672 w 776"/>
                  <a:gd name="T33" fmla="*/ 1456 h 2368"/>
                  <a:gd name="T34" fmla="*/ 720 w 776"/>
                  <a:gd name="T35" fmla="*/ 1600 h 2368"/>
                  <a:gd name="T36" fmla="*/ 672 w 776"/>
                  <a:gd name="T37" fmla="*/ 1696 h 2368"/>
                  <a:gd name="T38" fmla="*/ 768 w 776"/>
                  <a:gd name="T39" fmla="*/ 1840 h 2368"/>
                  <a:gd name="T40" fmla="*/ 720 w 776"/>
                  <a:gd name="T41" fmla="*/ 1984 h 2368"/>
                  <a:gd name="T42" fmla="*/ 768 w 776"/>
                  <a:gd name="T43" fmla="*/ 2176 h 2368"/>
                  <a:gd name="T44" fmla="*/ 720 w 776"/>
                  <a:gd name="T45" fmla="*/ 2224 h 2368"/>
                  <a:gd name="T46" fmla="*/ 768 w 776"/>
                  <a:gd name="T47" fmla="*/ 2368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776"/>
                  <a:gd name="T73" fmla="*/ 0 h 2368"/>
                  <a:gd name="T74" fmla="*/ 776 w 776"/>
                  <a:gd name="T75" fmla="*/ 2368 h 2368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rgbClr val="BBE0E3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312" name="Arc 422"/>
              <p:cNvSpPr>
                <a:spLocks/>
              </p:cNvSpPr>
              <p:nvPr/>
            </p:nvSpPr>
            <p:spPr bwMode="hidden">
              <a:xfrm flipH="1">
                <a:off x="3528" y="726"/>
                <a:ext cx="833" cy="903"/>
              </a:xfrm>
              <a:custGeom>
                <a:avLst/>
                <a:gdLst>
                  <a:gd name="T0" fmla="*/ 211 w 21600"/>
                  <a:gd name="T1" fmla="*/ 0 h 21602"/>
                  <a:gd name="T2" fmla="*/ 833 w 21600"/>
                  <a:gd name="T3" fmla="*/ 903 h 21602"/>
                  <a:gd name="T4" fmla="*/ 0 w 21600"/>
                  <a:gd name="T5" fmla="*/ 874 h 21602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21602"/>
                  <a:gd name="T11" fmla="*/ 21600 w 21600"/>
                  <a:gd name="T12" fmla="*/ 21602 h 21602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21602" fill="none" extrusionOk="0">
                    <a:moveTo>
                      <a:pt x="5466" y="0"/>
                    </a:moveTo>
                    <a:cubicBezTo>
                      <a:pt x="14970" y="2486"/>
                      <a:pt x="21600" y="11073"/>
                      <a:pt x="21600" y="20897"/>
                    </a:cubicBezTo>
                    <a:cubicBezTo>
                      <a:pt x="21600" y="21132"/>
                      <a:pt x="21596" y="21367"/>
                      <a:pt x="21588" y="21601"/>
                    </a:cubicBezTo>
                  </a:path>
                  <a:path w="21600" h="21602" stroke="0" extrusionOk="0">
                    <a:moveTo>
                      <a:pt x="5466" y="0"/>
                    </a:moveTo>
                    <a:cubicBezTo>
                      <a:pt x="14970" y="2486"/>
                      <a:pt x="21600" y="11073"/>
                      <a:pt x="21600" y="20897"/>
                    </a:cubicBezTo>
                    <a:cubicBezTo>
                      <a:pt x="21600" y="21132"/>
                      <a:pt x="21596" y="21367"/>
                      <a:pt x="21588" y="21601"/>
                    </a:cubicBezTo>
                    <a:lnTo>
                      <a:pt x="0" y="20897"/>
                    </a:lnTo>
                    <a:close/>
                  </a:path>
                </a:pathLst>
              </a:custGeom>
              <a:noFill/>
              <a:ln w="9525">
                <a:solidFill>
                  <a:srgbClr val="99CC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313" name="Arc 423"/>
              <p:cNvSpPr>
                <a:spLocks/>
              </p:cNvSpPr>
              <p:nvPr/>
            </p:nvSpPr>
            <p:spPr bwMode="hidden">
              <a:xfrm flipV="1">
                <a:off x="4278" y="179"/>
                <a:ext cx="1007" cy="802"/>
              </a:xfrm>
              <a:custGeom>
                <a:avLst/>
                <a:gdLst>
                  <a:gd name="T0" fmla="*/ 1007 w 36729"/>
                  <a:gd name="T1" fmla="*/ 388 h 21600"/>
                  <a:gd name="T2" fmla="*/ 0 w 36729"/>
                  <a:gd name="T3" fmla="*/ 453 h 21600"/>
                  <a:gd name="T4" fmla="*/ 489 w 36729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36729"/>
                  <a:gd name="T10" fmla="*/ 0 h 21600"/>
                  <a:gd name="T11" fmla="*/ 36729 w 36729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36729" h="21600" fill="none" extrusionOk="0">
                    <a:moveTo>
                      <a:pt x="36729" y="10451"/>
                    </a:moveTo>
                    <a:cubicBezTo>
                      <a:pt x="32926" y="17330"/>
                      <a:pt x="25686" y="21599"/>
                      <a:pt x="17826" y="21600"/>
                    </a:cubicBezTo>
                    <a:cubicBezTo>
                      <a:pt x="10696" y="21600"/>
                      <a:pt x="4025" y="18081"/>
                      <a:pt x="-1" y="12197"/>
                    </a:cubicBezTo>
                  </a:path>
                  <a:path w="36729" h="21600" stroke="0" extrusionOk="0">
                    <a:moveTo>
                      <a:pt x="36729" y="10451"/>
                    </a:moveTo>
                    <a:cubicBezTo>
                      <a:pt x="32926" y="17330"/>
                      <a:pt x="25686" y="21599"/>
                      <a:pt x="17826" y="21600"/>
                    </a:cubicBezTo>
                    <a:cubicBezTo>
                      <a:pt x="10696" y="21600"/>
                      <a:pt x="4025" y="18081"/>
                      <a:pt x="-1" y="12197"/>
                    </a:cubicBezTo>
                    <a:lnTo>
                      <a:pt x="17826" y="0"/>
                    </a:lnTo>
                    <a:close/>
                  </a:path>
                </a:pathLst>
              </a:custGeom>
              <a:noFill/>
              <a:ln w="9525">
                <a:solidFill>
                  <a:srgbClr val="BBE0E3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314" name="Arc 424"/>
              <p:cNvSpPr>
                <a:spLocks/>
              </p:cNvSpPr>
              <p:nvPr/>
            </p:nvSpPr>
            <p:spPr bwMode="hidden">
              <a:xfrm flipH="1">
                <a:off x="3612" y="580"/>
                <a:ext cx="487" cy="933"/>
              </a:xfrm>
              <a:custGeom>
                <a:avLst/>
                <a:gdLst>
                  <a:gd name="T0" fmla="*/ 0 w 28940"/>
                  <a:gd name="T1" fmla="*/ 54 h 22305"/>
                  <a:gd name="T2" fmla="*/ 487 w 28940"/>
                  <a:gd name="T3" fmla="*/ 933 h 22305"/>
                  <a:gd name="T4" fmla="*/ 124 w 28940"/>
                  <a:gd name="T5" fmla="*/ 904 h 22305"/>
                  <a:gd name="T6" fmla="*/ 0 60000 65536"/>
                  <a:gd name="T7" fmla="*/ 0 60000 65536"/>
                  <a:gd name="T8" fmla="*/ 0 60000 65536"/>
                  <a:gd name="T9" fmla="*/ 0 w 28940"/>
                  <a:gd name="T10" fmla="*/ 0 h 22305"/>
                  <a:gd name="T11" fmla="*/ 28940 w 28940"/>
                  <a:gd name="T12" fmla="*/ 22305 h 22305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8940" h="22305" fill="none" extrusionOk="0">
                    <a:moveTo>
                      <a:pt x="0" y="1285"/>
                    </a:moveTo>
                    <a:cubicBezTo>
                      <a:pt x="2353" y="434"/>
                      <a:pt x="4837" y="-1"/>
                      <a:pt x="7340" y="0"/>
                    </a:cubicBezTo>
                    <a:cubicBezTo>
                      <a:pt x="19269" y="0"/>
                      <a:pt x="28940" y="9670"/>
                      <a:pt x="28940" y="21600"/>
                    </a:cubicBezTo>
                    <a:cubicBezTo>
                      <a:pt x="28940" y="21835"/>
                      <a:pt x="28936" y="22070"/>
                      <a:pt x="28928" y="22304"/>
                    </a:cubicBezTo>
                  </a:path>
                  <a:path w="28940" h="22305" stroke="0" extrusionOk="0">
                    <a:moveTo>
                      <a:pt x="0" y="1285"/>
                    </a:moveTo>
                    <a:cubicBezTo>
                      <a:pt x="2353" y="434"/>
                      <a:pt x="4837" y="-1"/>
                      <a:pt x="7340" y="0"/>
                    </a:cubicBezTo>
                    <a:cubicBezTo>
                      <a:pt x="19269" y="0"/>
                      <a:pt x="28940" y="9670"/>
                      <a:pt x="28940" y="21600"/>
                    </a:cubicBezTo>
                    <a:cubicBezTo>
                      <a:pt x="28940" y="21835"/>
                      <a:pt x="28936" y="22070"/>
                      <a:pt x="28928" y="22304"/>
                    </a:cubicBezTo>
                    <a:lnTo>
                      <a:pt x="7340" y="21600"/>
                    </a:lnTo>
                    <a:close/>
                  </a:path>
                </a:pathLst>
              </a:custGeom>
              <a:noFill/>
              <a:ln w="9525">
                <a:solidFill>
                  <a:srgbClr val="BBE0E3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315" name="Arc 425"/>
              <p:cNvSpPr>
                <a:spLocks/>
              </p:cNvSpPr>
              <p:nvPr/>
            </p:nvSpPr>
            <p:spPr bwMode="hidden">
              <a:xfrm flipH="1">
                <a:off x="3267" y="628"/>
                <a:ext cx="791" cy="932"/>
              </a:xfrm>
              <a:custGeom>
                <a:avLst/>
                <a:gdLst>
                  <a:gd name="T0" fmla="*/ 0 w 30473"/>
                  <a:gd name="T1" fmla="*/ 80 h 22305"/>
                  <a:gd name="T2" fmla="*/ 791 w 30473"/>
                  <a:gd name="T3" fmla="*/ 932 h 22305"/>
                  <a:gd name="T4" fmla="*/ 230 w 30473"/>
                  <a:gd name="T5" fmla="*/ 903 h 22305"/>
                  <a:gd name="T6" fmla="*/ 0 60000 65536"/>
                  <a:gd name="T7" fmla="*/ 0 60000 65536"/>
                  <a:gd name="T8" fmla="*/ 0 60000 65536"/>
                  <a:gd name="T9" fmla="*/ 0 w 30473"/>
                  <a:gd name="T10" fmla="*/ 0 h 22305"/>
                  <a:gd name="T11" fmla="*/ 30473 w 30473"/>
                  <a:gd name="T12" fmla="*/ 22305 h 22305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30473" h="22305" fill="none" extrusionOk="0">
                    <a:moveTo>
                      <a:pt x="-1" y="1906"/>
                    </a:moveTo>
                    <a:cubicBezTo>
                      <a:pt x="2789" y="649"/>
                      <a:pt x="5813" y="-1"/>
                      <a:pt x="8873" y="0"/>
                    </a:cubicBezTo>
                    <a:cubicBezTo>
                      <a:pt x="20802" y="0"/>
                      <a:pt x="30473" y="9670"/>
                      <a:pt x="30473" y="21600"/>
                    </a:cubicBezTo>
                    <a:cubicBezTo>
                      <a:pt x="30473" y="21835"/>
                      <a:pt x="30469" y="22070"/>
                      <a:pt x="30461" y="22304"/>
                    </a:cubicBezTo>
                  </a:path>
                  <a:path w="30473" h="22305" stroke="0" extrusionOk="0">
                    <a:moveTo>
                      <a:pt x="-1" y="1906"/>
                    </a:moveTo>
                    <a:cubicBezTo>
                      <a:pt x="2789" y="649"/>
                      <a:pt x="5813" y="-1"/>
                      <a:pt x="8873" y="0"/>
                    </a:cubicBezTo>
                    <a:cubicBezTo>
                      <a:pt x="20802" y="0"/>
                      <a:pt x="30473" y="9670"/>
                      <a:pt x="30473" y="21600"/>
                    </a:cubicBezTo>
                    <a:cubicBezTo>
                      <a:pt x="30473" y="21835"/>
                      <a:pt x="30469" y="22070"/>
                      <a:pt x="30461" y="22304"/>
                    </a:cubicBezTo>
                    <a:lnTo>
                      <a:pt x="8873" y="21600"/>
                    </a:lnTo>
                    <a:close/>
                  </a:path>
                </a:pathLst>
              </a:custGeom>
              <a:noFill/>
              <a:ln w="9525">
                <a:solidFill>
                  <a:srgbClr val="99CC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316" name="Arc 426"/>
              <p:cNvSpPr>
                <a:spLocks/>
              </p:cNvSpPr>
              <p:nvPr/>
            </p:nvSpPr>
            <p:spPr bwMode="hidden">
              <a:xfrm flipH="1">
                <a:off x="3197" y="458"/>
                <a:ext cx="932" cy="933"/>
              </a:xfrm>
              <a:custGeom>
                <a:avLst/>
                <a:gdLst>
                  <a:gd name="T0" fmla="*/ 0 w 34455"/>
                  <a:gd name="T1" fmla="*/ 177 h 22305"/>
                  <a:gd name="T2" fmla="*/ 932 w 34455"/>
                  <a:gd name="T3" fmla="*/ 933 h 22305"/>
                  <a:gd name="T4" fmla="*/ 348 w 34455"/>
                  <a:gd name="T5" fmla="*/ 904 h 22305"/>
                  <a:gd name="T6" fmla="*/ 0 60000 65536"/>
                  <a:gd name="T7" fmla="*/ 0 60000 65536"/>
                  <a:gd name="T8" fmla="*/ 0 60000 65536"/>
                  <a:gd name="T9" fmla="*/ 0 w 34455"/>
                  <a:gd name="T10" fmla="*/ 0 h 22305"/>
                  <a:gd name="T11" fmla="*/ 34455 w 34455"/>
                  <a:gd name="T12" fmla="*/ 22305 h 22305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34455" h="22305" fill="none" extrusionOk="0">
                    <a:moveTo>
                      <a:pt x="0" y="4241"/>
                    </a:moveTo>
                    <a:cubicBezTo>
                      <a:pt x="3720" y="1486"/>
                      <a:pt x="8226" y="-1"/>
                      <a:pt x="12855" y="0"/>
                    </a:cubicBezTo>
                    <a:cubicBezTo>
                      <a:pt x="24784" y="0"/>
                      <a:pt x="34455" y="9670"/>
                      <a:pt x="34455" y="21600"/>
                    </a:cubicBezTo>
                    <a:cubicBezTo>
                      <a:pt x="34455" y="21835"/>
                      <a:pt x="34451" y="22070"/>
                      <a:pt x="34443" y="22304"/>
                    </a:cubicBezTo>
                  </a:path>
                  <a:path w="34455" h="22305" stroke="0" extrusionOk="0">
                    <a:moveTo>
                      <a:pt x="0" y="4241"/>
                    </a:moveTo>
                    <a:cubicBezTo>
                      <a:pt x="3720" y="1486"/>
                      <a:pt x="8226" y="-1"/>
                      <a:pt x="12855" y="0"/>
                    </a:cubicBezTo>
                    <a:cubicBezTo>
                      <a:pt x="24784" y="0"/>
                      <a:pt x="34455" y="9670"/>
                      <a:pt x="34455" y="21600"/>
                    </a:cubicBezTo>
                    <a:cubicBezTo>
                      <a:pt x="34455" y="21835"/>
                      <a:pt x="34451" y="22070"/>
                      <a:pt x="34443" y="22304"/>
                    </a:cubicBezTo>
                    <a:lnTo>
                      <a:pt x="12855" y="21600"/>
                    </a:lnTo>
                    <a:close/>
                  </a:path>
                </a:pathLst>
              </a:custGeom>
              <a:noFill/>
              <a:ln w="9525">
                <a:solidFill>
                  <a:srgbClr val="99CC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317" name="Arc 427"/>
              <p:cNvSpPr>
                <a:spLocks/>
              </p:cNvSpPr>
              <p:nvPr/>
            </p:nvSpPr>
            <p:spPr bwMode="hidden">
              <a:xfrm>
                <a:off x="4229" y="589"/>
                <a:ext cx="149" cy="933"/>
              </a:xfrm>
              <a:custGeom>
                <a:avLst/>
                <a:gdLst>
                  <a:gd name="T0" fmla="*/ 0 w 34812"/>
                  <a:gd name="T1" fmla="*/ 189 h 22305"/>
                  <a:gd name="T2" fmla="*/ 149 w 34812"/>
                  <a:gd name="T3" fmla="*/ 933 h 22305"/>
                  <a:gd name="T4" fmla="*/ 57 w 34812"/>
                  <a:gd name="T5" fmla="*/ 904 h 22305"/>
                  <a:gd name="T6" fmla="*/ 0 60000 65536"/>
                  <a:gd name="T7" fmla="*/ 0 60000 65536"/>
                  <a:gd name="T8" fmla="*/ 0 60000 65536"/>
                  <a:gd name="T9" fmla="*/ 0 w 34812"/>
                  <a:gd name="T10" fmla="*/ 0 h 22305"/>
                  <a:gd name="T11" fmla="*/ 34812 w 34812"/>
                  <a:gd name="T12" fmla="*/ 22305 h 22305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34812" h="22305" fill="none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</a:path>
                  <a:path w="34812" h="22305" stroke="0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  <a:lnTo>
                      <a:pt x="13212" y="21600"/>
                    </a:lnTo>
                    <a:close/>
                  </a:path>
                </a:pathLst>
              </a:custGeom>
              <a:noFill/>
              <a:ln w="9525">
                <a:solidFill>
                  <a:srgbClr val="BBE0E3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318" name="Arc 428"/>
              <p:cNvSpPr>
                <a:spLocks/>
              </p:cNvSpPr>
              <p:nvPr/>
            </p:nvSpPr>
            <p:spPr bwMode="hidden">
              <a:xfrm>
                <a:off x="4268" y="585"/>
                <a:ext cx="394" cy="933"/>
              </a:xfrm>
              <a:custGeom>
                <a:avLst/>
                <a:gdLst>
                  <a:gd name="T0" fmla="*/ 0 w 34812"/>
                  <a:gd name="T1" fmla="*/ 189 h 22305"/>
                  <a:gd name="T2" fmla="*/ 394 w 34812"/>
                  <a:gd name="T3" fmla="*/ 933 h 22305"/>
                  <a:gd name="T4" fmla="*/ 150 w 34812"/>
                  <a:gd name="T5" fmla="*/ 904 h 22305"/>
                  <a:gd name="T6" fmla="*/ 0 60000 65536"/>
                  <a:gd name="T7" fmla="*/ 0 60000 65536"/>
                  <a:gd name="T8" fmla="*/ 0 60000 65536"/>
                  <a:gd name="T9" fmla="*/ 0 w 34812"/>
                  <a:gd name="T10" fmla="*/ 0 h 22305"/>
                  <a:gd name="T11" fmla="*/ 34812 w 34812"/>
                  <a:gd name="T12" fmla="*/ 22305 h 22305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34812" h="22305" fill="none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</a:path>
                  <a:path w="34812" h="22305" stroke="0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  <a:lnTo>
                      <a:pt x="13212" y="21600"/>
                    </a:lnTo>
                    <a:close/>
                  </a:path>
                </a:pathLst>
              </a:custGeom>
              <a:noFill/>
              <a:ln w="9525">
                <a:solidFill>
                  <a:srgbClr val="99CC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319" name="Arc 429"/>
              <p:cNvSpPr>
                <a:spLocks/>
              </p:cNvSpPr>
              <p:nvPr/>
            </p:nvSpPr>
            <p:spPr bwMode="hidden">
              <a:xfrm>
                <a:off x="4303" y="463"/>
                <a:ext cx="559" cy="933"/>
              </a:xfrm>
              <a:custGeom>
                <a:avLst/>
                <a:gdLst>
                  <a:gd name="T0" fmla="*/ 0 w 34812"/>
                  <a:gd name="T1" fmla="*/ 189 h 22305"/>
                  <a:gd name="T2" fmla="*/ 559 w 34812"/>
                  <a:gd name="T3" fmla="*/ 933 h 22305"/>
                  <a:gd name="T4" fmla="*/ 212 w 34812"/>
                  <a:gd name="T5" fmla="*/ 904 h 22305"/>
                  <a:gd name="T6" fmla="*/ 0 60000 65536"/>
                  <a:gd name="T7" fmla="*/ 0 60000 65536"/>
                  <a:gd name="T8" fmla="*/ 0 60000 65536"/>
                  <a:gd name="T9" fmla="*/ 0 w 34812"/>
                  <a:gd name="T10" fmla="*/ 0 h 22305"/>
                  <a:gd name="T11" fmla="*/ 34812 w 34812"/>
                  <a:gd name="T12" fmla="*/ 22305 h 22305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34812" h="22305" fill="none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</a:path>
                  <a:path w="34812" h="22305" stroke="0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  <a:lnTo>
                      <a:pt x="13212" y="21600"/>
                    </a:lnTo>
                    <a:close/>
                  </a:path>
                </a:pathLst>
              </a:custGeom>
              <a:noFill/>
              <a:ln w="9525">
                <a:solidFill>
                  <a:srgbClr val="BBE0E3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320" name="Freeform 430"/>
              <p:cNvSpPr>
                <a:spLocks/>
              </p:cNvSpPr>
              <p:nvPr/>
            </p:nvSpPr>
            <p:spPr bwMode="hidden">
              <a:xfrm>
                <a:off x="4410" y="1033"/>
                <a:ext cx="190" cy="580"/>
              </a:xfrm>
              <a:custGeom>
                <a:avLst/>
                <a:gdLst>
                  <a:gd name="T0" fmla="*/ 0 w 776"/>
                  <a:gd name="T1" fmla="*/ 64 h 2368"/>
                  <a:gd name="T2" fmla="*/ 240 w 776"/>
                  <a:gd name="T3" fmla="*/ 16 h 2368"/>
                  <a:gd name="T4" fmla="*/ 96 w 776"/>
                  <a:gd name="T5" fmla="*/ 160 h 2368"/>
                  <a:gd name="T6" fmla="*/ 336 w 776"/>
                  <a:gd name="T7" fmla="*/ 160 h 2368"/>
                  <a:gd name="T8" fmla="*/ 192 w 776"/>
                  <a:gd name="T9" fmla="*/ 304 h 2368"/>
                  <a:gd name="T10" fmla="*/ 384 w 776"/>
                  <a:gd name="T11" fmla="*/ 352 h 2368"/>
                  <a:gd name="T12" fmla="*/ 288 w 776"/>
                  <a:gd name="T13" fmla="*/ 448 h 2368"/>
                  <a:gd name="T14" fmla="*/ 480 w 776"/>
                  <a:gd name="T15" fmla="*/ 496 h 2368"/>
                  <a:gd name="T16" fmla="*/ 384 w 776"/>
                  <a:gd name="T17" fmla="*/ 592 h 2368"/>
                  <a:gd name="T18" fmla="*/ 528 w 776"/>
                  <a:gd name="T19" fmla="*/ 640 h 2368"/>
                  <a:gd name="T20" fmla="*/ 480 w 776"/>
                  <a:gd name="T21" fmla="*/ 736 h 2368"/>
                  <a:gd name="T22" fmla="*/ 576 w 776"/>
                  <a:gd name="T23" fmla="*/ 832 h 2368"/>
                  <a:gd name="T24" fmla="*/ 576 w 776"/>
                  <a:gd name="T25" fmla="*/ 928 h 2368"/>
                  <a:gd name="T26" fmla="*/ 672 w 776"/>
                  <a:gd name="T27" fmla="*/ 1072 h 2368"/>
                  <a:gd name="T28" fmla="*/ 624 w 776"/>
                  <a:gd name="T29" fmla="*/ 1216 h 2368"/>
                  <a:gd name="T30" fmla="*/ 720 w 776"/>
                  <a:gd name="T31" fmla="*/ 1312 h 2368"/>
                  <a:gd name="T32" fmla="*/ 672 w 776"/>
                  <a:gd name="T33" fmla="*/ 1456 h 2368"/>
                  <a:gd name="T34" fmla="*/ 720 w 776"/>
                  <a:gd name="T35" fmla="*/ 1600 h 2368"/>
                  <a:gd name="T36" fmla="*/ 672 w 776"/>
                  <a:gd name="T37" fmla="*/ 1696 h 2368"/>
                  <a:gd name="T38" fmla="*/ 768 w 776"/>
                  <a:gd name="T39" fmla="*/ 1840 h 2368"/>
                  <a:gd name="T40" fmla="*/ 720 w 776"/>
                  <a:gd name="T41" fmla="*/ 1984 h 2368"/>
                  <a:gd name="T42" fmla="*/ 768 w 776"/>
                  <a:gd name="T43" fmla="*/ 2176 h 2368"/>
                  <a:gd name="T44" fmla="*/ 720 w 776"/>
                  <a:gd name="T45" fmla="*/ 2224 h 2368"/>
                  <a:gd name="T46" fmla="*/ 768 w 776"/>
                  <a:gd name="T47" fmla="*/ 2368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776"/>
                  <a:gd name="T73" fmla="*/ 0 h 2368"/>
                  <a:gd name="T74" fmla="*/ 776 w 776"/>
                  <a:gd name="T75" fmla="*/ 2368 h 2368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rgbClr val="BBE0E3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321" name="Freeform 431"/>
              <p:cNvSpPr>
                <a:spLocks/>
              </p:cNvSpPr>
              <p:nvPr/>
            </p:nvSpPr>
            <p:spPr bwMode="hidden">
              <a:xfrm rot="19660755" flipV="1">
                <a:off x="4114" y="843"/>
                <a:ext cx="173" cy="328"/>
              </a:xfrm>
              <a:custGeom>
                <a:avLst/>
                <a:gdLst>
                  <a:gd name="T0" fmla="*/ 0 w 776"/>
                  <a:gd name="T1" fmla="*/ 64 h 2368"/>
                  <a:gd name="T2" fmla="*/ 240 w 776"/>
                  <a:gd name="T3" fmla="*/ 16 h 2368"/>
                  <a:gd name="T4" fmla="*/ 96 w 776"/>
                  <a:gd name="T5" fmla="*/ 160 h 2368"/>
                  <a:gd name="T6" fmla="*/ 336 w 776"/>
                  <a:gd name="T7" fmla="*/ 160 h 2368"/>
                  <a:gd name="T8" fmla="*/ 192 w 776"/>
                  <a:gd name="T9" fmla="*/ 304 h 2368"/>
                  <a:gd name="T10" fmla="*/ 384 w 776"/>
                  <a:gd name="T11" fmla="*/ 352 h 2368"/>
                  <a:gd name="T12" fmla="*/ 288 w 776"/>
                  <a:gd name="T13" fmla="*/ 448 h 2368"/>
                  <a:gd name="T14" fmla="*/ 480 w 776"/>
                  <a:gd name="T15" fmla="*/ 496 h 2368"/>
                  <a:gd name="T16" fmla="*/ 384 w 776"/>
                  <a:gd name="T17" fmla="*/ 592 h 2368"/>
                  <a:gd name="T18" fmla="*/ 528 w 776"/>
                  <a:gd name="T19" fmla="*/ 640 h 2368"/>
                  <a:gd name="T20" fmla="*/ 480 w 776"/>
                  <a:gd name="T21" fmla="*/ 736 h 2368"/>
                  <a:gd name="T22" fmla="*/ 576 w 776"/>
                  <a:gd name="T23" fmla="*/ 832 h 2368"/>
                  <a:gd name="T24" fmla="*/ 576 w 776"/>
                  <a:gd name="T25" fmla="*/ 928 h 2368"/>
                  <a:gd name="T26" fmla="*/ 672 w 776"/>
                  <a:gd name="T27" fmla="*/ 1072 h 2368"/>
                  <a:gd name="T28" fmla="*/ 624 w 776"/>
                  <a:gd name="T29" fmla="*/ 1216 h 2368"/>
                  <a:gd name="T30" fmla="*/ 720 w 776"/>
                  <a:gd name="T31" fmla="*/ 1312 h 2368"/>
                  <a:gd name="T32" fmla="*/ 672 w 776"/>
                  <a:gd name="T33" fmla="*/ 1456 h 2368"/>
                  <a:gd name="T34" fmla="*/ 720 w 776"/>
                  <a:gd name="T35" fmla="*/ 1600 h 2368"/>
                  <a:gd name="T36" fmla="*/ 672 w 776"/>
                  <a:gd name="T37" fmla="*/ 1696 h 2368"/>
                  <a:gd name="T38" fmla="*/ 768 w 776"/>
                  <a:gd name="T39" fmla="*/ 1840 h 2368"/>
                  <a:gd name="T40" fmla="*/ 720 w 776"/>
                  <a:gd name="T41" fmla="*/ 1984 h 2368"/>
                  <a:gd name="T42" fmla="*/ 768 w 776"/>
                  <a:gd name="T43" fmla="*/ 2176 h 2368"/>
                  <a:gd name="T44" fmla="*/ 720 w 776"/>
                  <a:gd name="T45" fmla="*/ 2224 h 2368"/>
                  <a:gd name="T46" fmla="*/ 768 w 776"/>
                  <a:gd name="T47" fmla="*/ 2368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776"/>
                  <a:gd name="T73" fmla="*/ 0 h 2368"/>
                  <a:gd name="T74" fmla="*/ 776 w 776"/>
                  <a:gd name="T75" fmla="*/ 2368 h 2368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rgbClr val="33339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322" name="Arc 432"/>
              <p:cNvSpPr>
                <a:spLocks/>
              </p:cNvSpPr>
              <p:nvPr/>
            </p:nvSpPr>
            <p:spPr bwMode="hidden">
              <a:xfrm flipH="1">
                <a:off x="3144" y="319"/>
                <a:ext cx="996" cy="933"/>
              </a:xfrm>
              <a:custGeom>
                <a:avLst/>
                <a:gdLst>
                  <a:gd name="T0" fmla="*/ 0 w 36830"/>
                  <a:gd name="T1" fmla="*/ 263 h 22305"/>
                  <a:gd name="T2" fmla="*/ 996 w 36830"/>
                  <a:gd name="T3" fmla="*/ 933 h 22305"/>
                  <a:gd name="T4" fmla="*/ 412 w 36830"/>
                  <a:gd name="T5" fmla="*/ 904 h 22305"/>
                  <a:gd name="T6" fmla="*/ 0 60000 65536"/>
                  <a:gd name="T7" fmla="*/ 0 60000 65536"/>
                  <a:gd name="T8" fmla="*/ 0 60000 65536"/>
                  <a:gd name="T9" fmla="*/ 0 w 36830"/>
                  <a:gd name="T10" fmla="*/ 0 h 22305"/>
                  <a:gd name="T11" fmla="*/ 36830 w 36830"/>
                  <a:gd name="T12" fmla="*/ 22305 h 22305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36830" h="22305" fill="none" extrusionOk="0">
                    <a:moveTo>
                      <a:pt x="0" y="6283"/>
                    </a:moveTo>
                    <a:cubicBezTo>
                      <a:pt x="4047" y="2258"/>
                      <a:pt x="9522" y="-1"/>
                      <a:pt x="15230" y="0"/>
                    </a:cubicBezTo>
                    <a:cubicBezTo>
                      <a:pt x="27159" y="0"/>
                      <a:pt x="36830" y="9670"/>
                      <a:pt x="36830" y="21600"/>
                    </a:cubicBezTo>
                    <a:cubicBezTo>
                      <a:pt x="36830" y="21835"/>
                      <a:pt x="36826" y="22070"/>
                      <a:pt x="36818" y="22304"/>
                    </a:cubicBezTo>
                  </a:path>
                  <a:path w="36830" h="22305" stroke="0" extrusionOk="0">
                    <a:moveTo>
                      <a:pt x="0" y="6283"/>
                    </a:moveTo>
                    <a:cubicBezTo>
                      <a:pt x="4047" y="2258"/>
                      <a:pt x="9522" y="-1"/>
                      <a:pt x="15230" y="0"/>
                    </a:cubicBezTo>
                    <a:cubicBezTo>
                      <a:pt x="27159" y="0"/>
                      <a:pt x="36830" y="9670"/>
                      <a:pt x="36830" y="21600"/>
                    </a:cubicBezTo>
                    <a:cubicBezTo>
                      <a:pt x="36830" y="21835"/>
                      <a:pt x="36826" y="22070"/>
                      <a:pt x="36818" y="22304"/>
                    </a:cubicBezTo>
                    <a:lnTo>
                      <a:pt x="15230" y="21600"/>
                    </a:lnTo>
                    <a:close/>
                  </a:path>
                </a:pathLst>
              </a:custGeom>
              <a:noFill/>
              <a:ln w="9525">
                <a:solidFill>
                  <a:srgbClr val="99CC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323" name="Arc 433"/>
              <p:cNvSpPr>
                <a:spLocks/>
              </p:cNvSpPr>
              <p:nvPr/>
            </p:nvSpPr>
            <p:spPr bwMode="hidden">
              <a:xfrm flipH="1">
                <a:off x="3425" y="123"/>
                <a:ext cx="725" cy="903"/>
              </a:xfrm>
              <a:custGeom>
                <a:avLst/>
                <a:gdLst>
                  <a:gd name="T0" fmla="*/ 0 w 31881"/>
                  <a:gd name="T1" fmla="*/ 419 h 21600"/>
                  <a:gd name="T2" fmla="*/ 725 w 31881"/>
                  <a:gd name="T3" fmla="*/ 203 h 21600"/>
                  <a:gd name="T4" fmla="*/ 415 w 31881"/>
                  <a:gd name="T5" fmla="*/ 903 h 21600"/>
                  <a:gd name="T6" fmla="*/ 0 60000 65536"/>
                  <a:gd name="T7" fmla="*/ 0 60000 65536"/>
                  <a:gd name="T8" fmla="*/ 0 60000 65536"/>
                  <a:gd name="T9" fmla="*/ 0 w 31881"/>
                  <a:gd name="T10" fmla="*/ 0 h 21600"/>
                  <a:gd name="T11" fmla="*/ 31881 w 31881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31881" h="21600" fill="none" extrusionOk="0">
                    <a:moveTo>
                      <a:pt x="-1" y="10015"/>
                    </a:moveTo>
                    <a:cubicBezTo>
                      <a:pt x="3963" y="3778"/>
                      <a:pt x="10840" y="-1"/>
                      <a:pt x="18231" y="0"/>
                    </a:cubicBezTo>
                    <a:cubicBezTo>
                      <a:pt x="23204" y="0"/>
                      <a:pt x="28026" y="1716"/>
                      <a:pt x="31881" y="4859"/>
                    </a:cubicBezTo>
                  </a:path>
                  <a:path w="31881" h="21600" stroke="0" extrusionOk="0">
                    <a:moveTo>
                      <a:pt x="-1" y="10015"/>
                    </a:moveTo>
                    <a:cubicBezTo>
                      <a:pt x="3963" y="3778"/>
                      <a:pt x="10840" y="-1"/>
                      <a:pt x="18231" y="0"/>
                    </a:cubicBezTo>
                    <a:cubicBezTo>
                      <a:pt x="23204" y="0"/>
                      <a:pt x="28026" y="1716"/>
                      <a:pt x="31881" y="4859"/>
                    </a:cubicBezTo>
                    <a:lnTo>
                      <a:pt x="18231" y="21600"/>
                    </a:lnTo>
                    <a:close/>
                  </a:path>
                </a:pathLst>
              </a:custGeom>
              <a:noFill/>
              <a:ln w="9525">
                <a:solidFill>
                  <a:srgbClr val="BBE0E3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324" name="Arc 434"/>
              <p:cNvSpPr>
                <a:spLocks/>
              </p:cNvSpPr>
              <p:nvPr/>
            </p:nvSpPr>
            <p:spPr bwMode="hidden">
              <a:xfrm>
                <a:off x="4199" y="502"/>
                <a:ext cx="299" cy="904"/>
              </a:xfrm>
              <a:custGeom>
                <a:avLst/>
                <a:gdLst>
                  <a:gd name="T0" fmla="*/ 0 w 31146"/>
                  <a:gd name="T1" fmla="*/ 189 h 21600"/>
                  <a:gd name="T2" fmla="*/ 299 w 31146"/>
                  <a:gd name="T3" fmla="*/ 400 h 21600"/>
                  <a:gd name="T4" fmla="*/ 127 w 31146"/>
                  <a:gd name="T5" fmla="*/ 904 h 21600"/>
                  <a:gd name="T6" fmla="*/ 0 60000 65536"/>
                  <a:gd name="T7" fmla="*/ 0 60000 65536"/>
                  <a:gd name="T8" fmla="*/ 0 60000 65536"/>
                  <a:gd name="T9" fmla="*/ 0 w 31146"/>
                  <a:gd name="T10" fmla="*/ 0 h 21600"/>
                  <a:gd name="T11" fmla="*/ 31146 w 31146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31146" h="21600" fill="none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0409" y="0"/>
                      <a:pt x="27134" y="3585"/>
                      <a:pt x="31145" y="9561"/>
                    </a:cubicBezTo>
                  </a:path>
                  <a:path w="31146" h="21600" stroke="0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0409" y="0"/>
                      <a:pt x="27134" y="3585"/>
                      <a:pt x="31145" y="9561"/>
                    </a:cubicBezTo>
                    <a:lnTo>
                      <a:pt x="13212" y="21600"/>
                    </a:lnTo>
                    <a:close/>
                  </a:path>
                </a:pathLst>
              </a:custGeom>
              <a:noFill/>
              <a:ln w="9525">
                <a:solidFill>
                  <a:srgbClr val="33339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325" name="Freeform 435"/>
              <p:cNvSpPr>
                <a:spLocks/>
              </p:cNvSpPr>
              <p:nvPr/>
            </p:nvSpPr>
            <p:spPr bwMode="hidden">
              <a:xfrm flipH="1">
                <a:off x="3307" y="982"/>
                <a:ext cx="425" cy="597"/>
              </a:xfrm>
              <a:custGeom>
                <a:avLst/>
                <a:gdLst>
                  <a:gd name="T0" fmla="*/ 0 w 776"/>
                  <a:gd name="T1" fmla="*/ 64 h 2368"/>
                  <a:gd name="T2" fmla="*/ 240 w 776"/>
                  <a:gd name="T3" fmla="*/ 16 h 2368"/>
                  <a:gd name="T4" fmla="*/ 96 w 776"/>
                  <a:gd name="T5" fmla="*/ 160 h 2368"/>
                  <a:gd name="T6" fmla="*/ 336 w 776"/>
                  <a:gd name="T7" fmla="*/ 160 h 2368"/>
                  <a:gd name="T8" fmla="*/ 192 w 776"/>
                  <a:gd name="T9" fmla="*/ 304 h 2368"/>
                  <a:gd name="T10" fmla="*/ 384 w 776"/>
                  <a:gd name="T11" fmla="*/ 352 h 2368"/>
                  <a:gd name="T12" fmla="*/ 288 w 776"/>
                  <a:gd name="T13" fmla="*/ 448 h 2368"/>
                  <a:gd name="T14" fmla="*/ 480 w 776"/>
                  <a:gd name="T15" fmla="*/ 496 h 2368"/>
                  <a:gd name="T16" fmla="*/ 384 w 776"/>
                  <a:gd name="T17" fmla="*/ 592 h 2368"/>
                  <a:gd name="T18" fmla="*/ 528 w 776"/>
                  <a:gd name="T19" fmla="*/ 640 h 2368"/>
                  <a:gd name="T20" fmla="*/ 480 w 776"/>
                  <a:gd name="T21" fmla="*/ 736 h 2368"/>
                  <a:gd name="T22" fmla="*/ 576 w 776"/>
                  <a:gd name="T23" fmla="*/ 832 h 2368"/>
                  <a:gd name="T24" fmla="*/ 576 w 776"/>
                  <a:gd name="T25" fmla="*/ 928 h 2368"/>
                  <a:gd name="T26" fmla="*/ 672 w 776"/>
                  <a:gd name="T27" fmla="*/ 1072 h 2368"/>
                  <a:gd name="T28" fmla="*/ 624 w 776"/>
                  <a:gd name="T29" fmla="*/ 1216 h 2368"/>
                  <a:gd name="T30" fmla="*/ 720 w 776"/>
                  <a:gd name="T31" fmla="*/ 1312 h 2368"/>
                  <a:gd name="T32" fmla="*/ 672 w 776"/>
                  <a:gd name="T33" fmla="*/ 1456 h 2368"/>
                  <a:gd name="T34" fmla="*/ 720 w 776"/>
                  <a:gd name="T35" fmla="*/ 1600 h 2368"/>
                  <a:gd name="T36" fmla="*/ 672 w 776"/>
                  <a:gd name="T37" fmla="*/ 1696 h 2368"/>
                  <a:gd name="T38" fmla="*/ 768 w 776"/>
                  <a:gd name="T39" fmla="*/ 1840 h 2368"/>
                  <a:gd name="T40" fmla="*/ 720 w 776"/>
                  <a:gd name="T41" fmla="*/ 1984 h 2368"/>
                  <a:gd name="T42" fmla="*/ 768 w 776"/>
                  <a:gd name="T43" fmla="*/ 2176 h 2368"/>
                  <a:gd name="T44" fmla="*/ 720 w 776"/>
                  <a:gd name="T45" fmla="*/ 2224 h 2368"/>
                  <a:gd name="T46" fmla="*/ 768 w 776"/>
                  <a:gd name="T47" fmla="*/ 2368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776"/>
                  <a:gd name="T73" fmla="*/ 0 h 2368"/>
                  <a:gd name="T74" fmla="*/ 776 w 776"/>
                  <a:gd name="T75" fmla="*/ 2368 h 2368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rgbClr val="99CC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326" name="Freeform 436"/>
              <p:cNvSpPr>
                <a:spLocks/>
              </p:cNvSpPr>
              <p:nvPr/>
            </p:nvSpPr>
            <p:spPr bwMode="hidden">
              <a:xfrm flipH="1">
                <a:off x="3507" y="350"/>
                <a:ext cx="273" cy="598"/>
              </a:xfrm>
              <a:custGeom>
                <a:avLst/>
                <a:gdLst>
                  <a:gd name="T0" fmla="*/ 0 w 776"/>
                  <a:gd name="T1" fmla="*/ 64 h 2368"/>
                  <a:gd name="T2" fmla="*/ 240 w 776"/>
                  <a:gd name="T3" fmla="*/ 16 h 2368"/>
                  <a:gd name="T4" fmla="*/ 96 w 776"/>
                  <a:gd name="T5" fmla="*/ 160 h 2368"/>
                  <a:gd name="T6" fmla="*/ 336 w 776"/>
                  <a:gd name="T7" fmla="*/ 160 h 2368"/>
                  <a:gd name="T8" fmla="*/ 192 w 776"/>
                  <a:gd name="T9" fmla="*/ 304 h 2368"/>
                  <a:gd name="T10" fmla="*/ 384 w 776"/>
                  <a:gd name="T11" fmla="*/ 352 h 2368"/>
                  <a:gd name="T12" fmla="*/ 288 w 776"/>
                  <a:gd name="T13" fmla="*/ 448 h 2368"/>
                  <a:gd name="T14" fmla="*/ 480 w 776"/>
                  <a:gd name="T15" fmla="*/ 496 h 2368"/>
                  <a:gd name="T16" fmla="*/ 384 w 776"/>
                  <a:gd name="T17" fmla="*/ 592 h 2368"/>
                  <a:gd name="T18" fmla="*/ 528 w 776"/>
                  <a:gd name="T19" fmla="*/ 640 h 2368"/>
                  <a:gd name="T20" fmla="*/ 480 w 776"/>
                  <a:gd name="T21" fmla="*/ 736 h 2368"/>
                  <a:gd name="T22" fmla="*/ 576 w 776"/>
                  <a:gd name="T23" fmla="*/ 832 h 2368"/>
                  <a:gd name="T24" fmla="*/ 576 w 776"/>
                  <a:gd name="T25" fmla="*/ 928 h 2368"/>
                  <a:gd name="T26" fmla="*/ 672 w 776"/>
                  <a:gd name="T27" fmla="*/ 1072 h 2368"/>
                  <a:gd name="T28" fmla="*/ 624 w 776"/>
                  <a:gd name="T29" fmla="*/ 1216 h 2368"/>
                  <a:gd name="T30" fmla="*/ 720 w 776"/>
                  <a:gd name="T31" fmla="*/ 1312 h 2368"/>
                  <a:gd name="T32" fmla="*/ 672 w 776"/>
                  <a:gd name="T33" fmla="*/ 1456 h 2368"/>
                  <a:gd name="T34" fmla="*/ 720 w 776"/>
                  <a:gd name="T35" fmla="*/ 1600 h 2368"/>
                  <a:gd name="T36" fmla="*/ 672 w 776"/>
                  <a:gd name="T37" fmla="*/ 1696 h 2368"/>
                  <a:gd name="T38" fmla="*/ 768 w 776"/>
                  <a:gd name="T39" fmla="*/ 1840 h 2368"/>
                  <a:gd name="T40" fmla="*/ 720 w 776"/>
                  <a:gd name="T41" fmla="*/ 1984 h 2368"/>
                  <a:gd name="T42" fmla="*/ 768 w 776"/>
                  <a:gd name="T43" fmla="*/ 2176 h 2368"/>
                  <a:gd name="T44" fmla="*/ 720 w 776"/>
                  <a:gd name="T45" fmla="*/ 2224 h 2368"/>
                  <a:gd name="T46" fmla="*/ 768 w 776"/>
                  <a:gd name="T47" fmla="*/ 2368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776"/>
                  <a:gd name="T73" fmla="*/ 0 h 2368"/>
                  <a:gd name="T74" fmla="*/ 776 w 776"/>
                  <a:gd name="T75" fmla="*/ 2368 h 2368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rgbClr val="99CC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327" name="Freeform 437"/>
              <p:cNvSpPr>
                <a:spLocks/>
              </p:cNvSpPr>
              <p:nvPr/>
            </p:nvSpPr>
            <p:spPr bwMode="hidden">
              <a:xfrm flipH="1">
                <a:off x="3821" y="172"/>
                <a:ext cx="164" cy="597"/>
              </a:xfrm>
              <a:custGeom>
                <a:avLst/>
                <a:gdLst>
                  <a:gd name="T0" fmla="*/ 0 w 776"/>
                  <a:gd name="T1" fmla="*/ 64 h 2368"/>
                  <a:gd name="T2" fmla="*/ 240 w 776"/>
                  <a:gd name="T3" fmla="*/ 16 h 2368"/>
                  <a:gd name="T4" fmla="*/ 96 w 776"/>
                  <a:gd name="T5" fmla="*/ 160 h 2368"/>
                  <a:gd name="T6" fmla="*/ 336 w 776"/>
                  <a:gd name="T7" fmla="*/ 160 h 2368"/>
                  <a:gd name="T8" fmla="*/ 192 w 776"/>
                  <a:gd name="T9" fmla="*/ 304 h 2368"/>
                  <a:gd name="T10" fmla="*/ 384 w 776"/>
                  <a:gd name="T11" fmla="*/ 352 h 2368"/>
                  <a:gd name="T12" fmla="*/ 288 w 776"/>
                  <a:gd name="T13" fmla="*/ 448 h 2368"/>
                  <a:gd name="T14" fmla="*/ 480 w 776"/>
                  <a:gd name="T15" fmla="*/ 496 h 2368"/>
                  <a:gd name="T16" fmla="*/ 384 w 776"/>
                  <a:gd name="T17" fmla="*/ 592 h 2368"/>
                  <a:gd name="T18" fmla="*/ 528 w 776"/>
                  <a:gd name="T19" fmla="*/ 640 h 2368"/>
                  <a:gd name="T20" fmla="*/ 480 w 776"/>
                  <a:gd name="T21" fmla="*/ 736 h 2368"/>
                  <a:gd name="T22" fmla="*/ 576 w 776"/>
                  <a:gd name="T23" fmla="*/ 832 h 2368"/>
                  <a:gd name="T24" fmla="*/ 576 w 776"/>
                  <a:gd name="T25" fmla="*/ 928 h 2368"/>
                  <a:gd name="T26" fmla="*/ 672 w 776"/>
                  <a:gd name="T27" fmla="*/ 1072 h 2368"/>
                  <a:gd name="T28" fmla="*/ 624 w 776"/>
                  <a:gd name="T29" fmla="*/ 1216 h 2368"/>
                  <a:gd name="T30" fmla="*/ 720 w 776"/>
                  <a:gd name="T31" fmla="*/ 1312 h 2368"/>
                  <a:gd name="T32" fmla="*/ 672 w 776"/>
                  <a:gd name="T33" fmla="*/ 1456 h 2368"/>
                  <a:gd name="T34" fmla="*/ 720 w 776"/>
                  <a:gd name="T35" fmla="*/ 1600 h 2368"/>
                  <a:gd name="T36" fmla="*/ 672 w 776"/>
                  <a:gd name="T37" fmla="*/ 1696 h 2368"/>
                  <a:gd name="T38" fmla="*/ 768 w 776"/>
                  <a:gd name="T39" fmla="*/ 1840 h 2368"/>
                  <a:gd name="T40" fmla="*/ 720 w 776"/>
                  <a:gd name="T41" fmla="*/ 1984 h 2368"/>
                  <a:gd name="T42" fmla="*/ 768 w 776"/>
                  <a:gd name="T43" fmla="*/ 2176 h 2368"/>
                  <a:gd name="T44" fmla="*/ 720 w 776"/>
                  <a:gd name="T45" fmla="*/ 2224 h 2368"/>
                  <a:gd name="T46" fmla="*/ 768 w 776"/>
                  <a:gd name="T47" fmla="*/ 2368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776"/>
                  <a:gd name="T73" fmla="*/ 0 h 2368"/>
                  <a:gd name="T74" fmla="*/ 776 w 776"/>
                  <a:gd name="T75" fmla="*/ 2368 h 2368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rgbClr val="99CC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328" name="Freeform 438"/>
              <p:cNvSpPr>
                <a:spLocks/>
              </p:cNvSpPr>
              <p:nvPr/>
            </p:nvSpPr>
            <p:spPr bwMode="hidden">
              <a:xfrm>
                <a:off x="4841" y="894"/>
                <a:ext cx="395" cy="628"/>
              </a:xfrm>
              <a:custGeom>
                <a:avLst/>
                <a:gdLst>
                  <a:gd name="T0" fmla="*/ 0 w 776"/>
                  <a:gd name="T1" fmla="*/ 64 h 2368"/>
                  <a:gd name="T2" fmla="*/ 240 w 776"/>
                  <a:gd name="T3" fmla="*/ 16 h 2368"/>
                  <a:gd name="T4" fmla="*/ 96 w 776"/>
                  <a:gd name="T5" fmla="*/ 160 h 2368"/>
                  <a:gd name="T6" fmla="*/ 336 w 776"/>
                  <a:gd name="T7" fmla="*/ 160 h 2368"/>
                  <a:gd name="T8" fmla="*/ 192 w 776"/>
                  <a:gd name="T9" fmla="*/ 304 h 2368"/>
                  <a:gd name="T10" fmla="*/ 384 w 776"/>
                  <a:gd name="T11" fmla="*/ 352 h 2368"/>
                  <a:gd name="T12" fmla="*/ 288 w 776"/>
                  <a:gd name="T13" fmla="*/ 448 h 2368"/>
                  <a:gd name="T14" fmla="*/ 480 w 776"/>
                  <a:gd name="T15" fmla="*/ 496 h 2368"/>
                  <a:gd name="T16" fmla="*/ 384 w 776"/>
                  <a:gd name="T17" fmla="*/ 592 h 2368"/>
                  <a:gd name="T18" fmla="*/ 528 w 776"/>
                  <a:gd name="T19" fmla="*/ 640 h 2368"/>
                  <a:gd name="T20" fmla="*/ 480 w 776"/>
                  <a:gd name="T21" fmla="*/ 736 h 2368"/>
                  <a:gd name="T22" fmla="*/ 576 w 776"/>
                  <a:gd name="T23" fmla="*/ 832 h 2368"/>
                  <a:gd name="T24" fmla="*/ 576 w 776"/>
                  <a:gd name="T25" fmla="*/ 928 h 2368"/>
                  <a:gd name="T26" fmla="*/ 672 w 776"/>
                  <a:gd name="T27" fmla="*/ 1072 h 2368"/>
                  <a:gd name="T28" fmla="*/ 624 w 776"/>
                  <a:gd name="T29" fmla="*/ 1216 h 2368"/>
                  <a:gd name="T30" fmla="*/ 720 w 776"/>
                  <a:gd name="T31" fmla="*/ 1312 h 2368"/>
                  <a:gd name="T32" fmla="*/ 672 w 776"/>
                  <a:gd name="T33" fmla="*/ 1456 h 2368"/>
                  <a:gd name="T34" fmla="*/ 720 w 776"/>
                  <a:gd name="T35" fmla="*/ 1600 h 2368"/>
                  <a:gd name="T36" fmla="*/ 672 w 776"/>
                  <a:gd name="T37" fmla="*/ 1696 h 2368"/>
                  <a:gd name="T38" fmla="*/ 768 w 776"/>
                  <a:gd name="T39" fmla="*/ 1840 h 2368"/>
                  <a:gd name="T40" fmla="*/ 720 w 776"/>
                  <a:gd name="T41" fmla="*/ 1984 h 2368"/>
                  <a:gd name="T42" fmla="*/ 768 w 776"/>
                  <a:gd name="T43" fmla="*/ 2176 h 2368"/>
                  <a:gd name="T44" fmla="*/ 720 w 776"/>
                  <a:gd name="T45" fmla="*/ 2224 h 2368"/>
                  <a:gd name="T46" fmla="*/ 768 w 776"/>
                  <a:gd name="T47" fmla="*/ 2368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776"/>
                  <a:gd name="T73" fmla="*/ 0 h 2368"/>
                  <a:gd name="T74" fmla="*/ 776 w 776"/>
                  <a:gd name="T75" fmla="*/ 2368 h 2368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rgbClr val="BBE0E3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329" name="Freeform 439"/>
              <p:cNvSpPr>
                <a:spLocks/>
              </p:cNvSpPr>
              <p:nvPr/>
            </p:nvSpPr>
            <p:spPr bwMode="hidden">
              <a:xfrm>
                <a:off x="4636" y="576"/>
                <a:ext cx="595" cy="419"/>
              </a:xfrm>
              <a:custGeom>
                <a:avLst/>
                <a:gdLst>
                  <a:gd name="T0" fmla="*/ 0 w 776"/>
                  <a:gd name="T1" fmla="*/ 64 h 2368"/>
                  <a:gd name="T2" fmla="*/ 240 w 776"/>
                  <a:gd name="T3" fmla="*/ 16 h 2368"/>
                  <a:gd name="T4" fmla="*/ 96 w 776"/>
                  <a:gd name="T5" fmla="*/ 160 h 2368"/>
                  <a:gd name="T6" fmla="*/ 336 w 776"/>
                  <a:gd name="T7" fmla="*/ 160 h 2368"/>
                  <a:gd name="T8" fmla="*/ 192 w 776"/>
                  <a:gd name="T9" fmla="*/ 304 h 2368"/>
                  <a:gd name="T10" fmla="*/ 384 w 776"/>
                  <a:gd name="T11" fmla="*/ 352 h 2368"/>
                  <a:gd name="T12" fmla="*/ 288 w 776"/>
                  <a:gd name="T13" fmla="*/ 448 h 2368"/>
                  <a:gd name="T14" fmla="*/ 480 w 776"/>
                  <a:gd name="T15" fmla="*/ 496 h 2368"/>
                  <a:gd name="T16" fmla="*/ 384 w 776"/>
                  <a:gd name="T17" fmla="*/ 592 h 2368"/>
                  <a:gd name="T18" fmla="*/ 528 w 776"/>
                  <a:gd name="T19" fmla="*/ 640 h 2368"/>
                  <a:gd name="T20" fmla="*/ 480 w 776"/>
                  <a:gd name="T21" fmla="*/ 736 h 2368"/>
                  <a:gd name="T22" fmla="*/ 576 w 776"/>
                  <a:gd name="T23" fmla="*/ 832 h 2368"/>
                  <a:gd name="T24" fmla="*/ 576 w 776"/>
                  <a:gd name="T25" fmla="*/ 928 h 2368"/>
                  <a:gd name="T26" fmla="*/ 672 w 776"/>
                  <a:gd name="T27" fmla="*/ 1072 h 2368"/>
                  <a:gd name="T28" fmla="*/ 624 w 776"/>
                  <a:gd name="T29" fmla="*/ 1216 h 2368"/>
                  <a:gd name="T30" fmla="*/ 720 w 776"/>
                  <a:gd name="T31" fmla="*/ 1312 h 2368"/>
                  <a:gd name="T32" fmla="*/ 672 w 776"/>
                  <a:gd name="T33" fmla="*/ 1456 h 2368"/>
                  <a:gd name="T34" fmla="*/ 720 w 776"/>
                  <a:gd name="T35" fmla="*/ 1600 h 2368"/>
                  <a:gd name="T36" fmla="*/ 672 w 776"/>
                  <a:gd name="T37" fmla="*/ 1696 h 2368"/>
                  <a:gd name="T38" fmla="*/ 768 w 776"/>
                  <a:gd name="T39" fmla="*/ 1840 h 2368"/>
                  <a:gd name="T40" fmla="*/ 720 w 776"/>
                  <a:gd name="T41" fmla="*/ 1984 h 2368"/>
                  <a:gd name="T42" fmla="*/ 768 w 776"/>
                  <a:gd name="T43" fmla="*/ 2176 h 2368"/>
                  <a:gd name="T44" fmla="*/ 720 w 776"/>
                  <a:gd name="T45" fmla="*/ 2224 h 2368"/>
                  <a:gd name="T46" fmla="*/ 768 w 776"/>
                  <a:gd name="T47" fmla="*/ 2368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776"/>
                  <a:gd name="T73" fmla="*/ 0 h 2368"/>
                  <a:gd name="T74" fmla="*/ 776 w 776"/>
                  <a:gd name="T75" fmla="*/ 2368 h 2368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rgbClr val="99CC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330" name="Freeform 440"/>
              <p:cNvSpPr>
                <a:spLocks/>
              </p:cNvSpPr>
              <p:nvPr/>
            </p:nvSpPr>
            <p:spPr bwMode="hidden">
              <a:xfrm>
                <a:off x="4658" y="132"/>
                <a:ext cx="260" cy="562"/>
              </a:xfrm>
              <a:custGeom>
                <a:avLst/>
                <a:gdLst>
                  <a:gd name="T0" fmla="*/ 0 w 776"/>
                  <a:gd name="T1" fmla="*/ 64 h 2368"/>
                  <a:gd name="T2" fmla="*/ 240 w 776"/>
                  <a:gd name="T3" fmla="*/ 16 h 2368"/>
                  <a:gd name="T4" fmla="*/ 96 w 776"/>
                  <a:gd name="T5" fmla="*/ 160 h 2368"/>
                  <a:gd name="T6" fmla="*/ 336 w 776"/>
                  <a:gd name="T7" fmla="*/ 160 h 2368"/>
                  <a:gd name="T8" fmla="*/ 192 w 776"/>
                  <a:gd name="T9" fmla="*/ 304 h 2368"/>
                  <a:gd name="T10" fmla="*/ 384 w 776"/>
                  <a:gd name="T11" fmla="*/ 352 h 2368"/>
                  <a:gd name="T12" fmla="*/ 288 w 776"/>
                  <a:gd name="T13" fmla="*/ 448 h 2368"/>
                  <a:gd name="T14" fmla="*/ 480 w 776"/>
                  <a:gd name="T15" fmla="*/ 496 h 2368"/>
                  <a:gd name="T16" fmla="*/ 384 w 776"/>
                  <a:gd name="T17" fmla="*/ 592 h 2368"/>
                  <a:gd name="T18" fmla="*/ 528 w 776"/>
                  <a:gd name="T19" fmla="*/ 640 h 2368"/>
                  <a:gd name="T20" fmla="*/ 480 w 776"/>
                  <a:gd name="T21" fmla="*/ 736 h 2368"/>
                  <a:gd name="T22" fmla="*/ 576 w 776"/>
                  <a:gd name="T23" fmla="*/ 832 h 2368"/>
                  <a:gd name="T24" fmla="*/ 576 w 776"/>
                  <a:gd name="T25" fmla="*/ 928 h 2368"/>
                  <a:gd name="T26" fmla="*/ 672 w 776"/>
                  <a:gd name="T27" fmla="*/ 1072 h 2368"/>
                  <a:gd name="T28" fmla="*/ 624 w 776"/>
                  <a:gd name="T29" fmla="*/ 1216 h 2368"/>
                  <a:gd name="T30" fmla="*/ 720 w 776"/>
                  <a:gd name="T31" fmla="*/ 1312 h 2368"/>
                  <a:gd name="T32" fmla="*/ 672 w 776"/>
                  <a:gd name="T33" fmla="*/ 1456 h 2368"/>
                  <a:gd name="T34" fmla="*/ 720 w 776"/>
                  <a:gd name="T35" fmla="*/ 1600 h 2368"/>
                  <a:gd name="T36" fmla="*/ 672 w 776"/>
                  <a:gd name="T37" fmla="*/ 1696 h 2368"/>
                  <a:gd name="T38" fmla="*/ 768 w 776"/>
                  <a:gd name="T39" fmla="*/ 1840 h 2368"/>
                  <a:gd name="T40" fmla="*/ 720 w 776"/>
                  <a:gd name="T41" fmla="*/ 1984 h 2368"/>
                  <a:gd name="T42" fmla="*/ 768 w 776"/>
                  <a:gd name="T43" fmla="*/ 2176 h 2368"/>
                  <a:gd name="T44" fmla="*/ 720 w 776"/>
                  <a:gd name="T45" fmla="*/ 2224 h 2368"/>
                  <a:gd name="T46" fmla="*/ 768 w 776"/>
                  <a:gd name="T47" fmla="*/ 2368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776"/>
                  <a:gd name="T73" fmla="*/ 0 h 2368"/>
                  <a:gd name="T74" fmla="*/ 776 w 776"/>
                  <a:gd name="T75" fmla="*/ 2368 h 2368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rgbClr val="99CC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331" name="Freeform 441"/>
              <p:cNvSpPr>
                <a:spLocks/>
              </p:cNvSpPr>
              <p:nvPr/>
            </p:nvSpPr>
            <p:spPr bwMode="hidden">
              <a:xfrm rot="-1346631">
                <a:off x="4401" y="599"/>
                <a:ext cx="174" cy="329"/>
              </a:xfrm>
              <a:custGeom>
                <a:avLst/>
                <a:gdLst>
                  <a:gd name="T0" fmla="*/ 0 w 776"/>
                  <a:gd name="T1" fmla="*/ 64 h 2368"/>
                  <a:gd name="T2" fmla="*/ 240 w 776"/>
                  <a:gd name="T3" fmla="*/ 16 h 2368"/>
                  <a:gd name="T4" fmla="*/ 96 w 776"/>
                  <a:gd name="T5" fmla="*/ 160 h 2368"/>
                  <a:gd name="T6" fmla="*/ 336 w 776"/>
                  <a:gd name="T7" fmla="*/ 160 h 2368"/>
                  <a:gd name="T8" fmla="*/ 192 w 776"/>
                  <a:gd name="T9" fmla="*/ 304 h 2368"/>
                  <a:gd name="T10" fmla="*/ 384 w 776"/>
                  <a:gd name="T11" fmla="*/ 352 h 2368"/>
                  <a:gd name="T12" fmla="*/ 288 w 776"/>
                  <a:gd name="T13" fmla="*/ 448 h 2368"/>
                  <a:gd name="T14" fmla="*/ 480 w 776"/>
                  <a:gd name="T15" fmla="*/ 496 h 2368"/>
                  <a:gd name="T16" fmla="*/ 384 w 776"/>
                  <a:gd name="T17" fmla="*/ 592 h 2368"/>
                  <a:gd name="T18" fmla="*/ 528 w 776"/>
                  <a:gd name="T19" fmla="*/ 640 h 2368"/>
                  <a:gd name="T20" fmla="*/ 480 w 776"/>
                  <a:gd name="T21" fmla="*/ 736 h 2368"/>
                  <a:gd name="T22" fmla="*/ 576 w 776"/>
                  <a:gd name="T23" fmla="*/ 832 h 2368"/>
                  <a:gd name="T24" fmla="*/ 576 w 776"/>
                  <a:gd name="T25" fmla="*/ 928 h 2368"/>
                  <a:gd name="T26" fmla="*/ 672 w 776"/>
                  <a:gd name="T27" fmla="*/ 1072 h 2368"/>
                  <a:gd name="T28" fmla="*/ 624 w 776"/>
                  <a:gd name="T29" fmla="*/ 1216 h 2368"/>
                  <a:gd name="T30" fmla="*/ 720 w 776"/>
                  <a:gd name="T31" fmla="*/ 1312 h 2368"/>
                  <a:gd name="T32" fmla="*/ 672 w 776"/>
                  <a:gd name="T33" fmla="*/ 1456 h 2368"/>
                  <a:gd name="T34" fmla="*/ 720 w 776"/>
                  <a:gd name="T35" fmla="*/ 1600 h 2368"/>
                  <a:gd name="T36" fmla="*/ 672 w 776"/>
                  <a:gd name="T37" fmla="*/ 1696 h 2368"/>
                  <a:gd name="T38" fmla="*/ 768 w 776"/>
                  <a:gd name="T39" fmla="*/ 1840 h 2368"/>
                  <a:gd name="T40" fmla="*/ 720 w 776"/>
                  <a:gd name="T41" fmla="*/ 1984 h 2368"/>
                  <a:gd name="T42" fmla="*/ 768 w 776"/>
                  <a:gd name="T43" fmla="*/ 2176 h 2368"/>
                  <a:gd name="T44" fmla="*/ 720 w 776"/>
                  <a:gd name="T45" fmla="*/ 2224 h 2368"/>
                  <a:gd name="T46" fmla="*/ 768 w 776"/>
                  <a:gd name="T47" fmla="*/ 2368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776"/>
                  <a:gd name="T73" fmla="*/ 0 h 2368"/>
                  <a:gd name="T74" fmla="*/ 776 w 776"/>
                  <a:gd name="T75" fmla="*/ 2368 h 2368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rgbClr val="33339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332" name="Freeform 442"/>
              <p:cNvSpPr>
                <a:spLocks/>
              </p:cNvSpPr>
              <p:nvPr/>
            </p:nvSpPr>
            <p:spPr bwMode="hidden">
              <a:xfrm rot="1346631" flipH="1">
                <a:off x="3783" y="590"/>
                <a:ext cx="173" cy="329"/>
              </a:xfrm>
              <a:custGeom>
                <a:avLst/>
                <a:gdLst>
                  <a:gd name="T0" fmla="*/ 0 w 776"/>
                  <a:gd name="T1" fmla="*/ 64 h 2368"/>
                  <a:gd name="T2" fmla="*/ 240 w 776"/>
                  <a:gd name="T3" fmla="*/ 16 h 2368"/>
                  <a:gd name="T4" fmla="*/ 96 w 776"/>
                  <a:gd name="T5" fmla="*/ 160 h 2368"/>
                  <a:gd name="T6" fmla="*/ 336 w 776"/>
                  <a:gd name="T7" fmla="*/ 160 h 2368"/>
                  <a:gd name="T8" fmla="*/ 192 w 776"/>
                  <a:gd name="T9" fmla="*/ 304 h 2368"/>
                  <a:gd name="T10" fmla="*/ 384 w 776"/>
                  <a:gd name="T11" fmla="*/ 352 h 2368"/>
                  <a:gd name="T12" fmla="*/ 288 w 776"/>
                  <a:gd name="T13" fmla="*/ 448 h 2368"/>
                  <a:gd name="T14" fmla="*/ 480 w 776"/>
                  <a:gd name="T15" fmla="*/ 496 h 2368"/>
                  <a:gd name="T16" fmla="*/ 384 w 776"/>
                  <a:gd name="T17" fmla="*/ 592 h 2368"/>
                  <a:gd name="T18" fmla="*/ 528 w 776"/>
                  <a:gd name="T19" fmla="*/ 640 h 2368"/>
                  <a:gd name="T20" fmla="*/ 480 w 776"/>
                  <a:gd name="T21" fmla="*/ 736 h 2368"/>
                  <a:gd name="T22" fmla="*/ 576 w 776"/>
                  <a:gd name="T23" fmla="*/ 832 h 2368"/>
                  <a:gd name="T24" fmla="*/ 576 w 776"/>
                  <a:gd name="T25" fmla="*/ 928 h 2368"/>
                  <a:gd name="T26" fmla="*/ 672 w 776"/>
                  <a:gd name="T27" fmla="*/ 1072 h 2368"/>
                  <a:gd name="T28" fmla="*/ 624 w 776"/>
                  <a:gd name="T29" fmla="*/ 1216 h 2368"/>
                  <a:gd name="T30" fmla="*/ 720 w 776"/>
                  <a:gd name="T31" fmla="*/ 1312 h 2368"/>
                  <a:gd name="T32" fmla="*/ 672 w 776"/>
                  <a:gd name="T33" fmla="*/ 1456 h 2368"/>
                  <a:gd name="T34" fmla="*/ 720 w 776"/>
                  <a:gd name="T35" fmla="*/ 1600 h 2368"/>
                  <a:gd name="T36" fmla="*/ 672 w 776"/>
                  <a:gd name="T37" fmla="*/ 1696 h 2368"/>
                  <a:gd name="T38" fmla="*/ 768 w 776"/>
                  <a:gd name="T39" fmla="*/ 1840 h 2368"/>
                  <a:gd name="T40" fmla="*/ 720 w 776"/>
                  <a:gd name="T41" fmla="*/ 1984 h 2368"/>
                  <a:gd name="T42" fmla="*/ 768 w 776"/>
                  <a:gd name="T43" fmla="*/ 2176 h 2368"/>
                  <a:gd name="T44" fmla="*/ 720 w 776"/>
                  <a:gd name="T45" fmla="*/ 2224 h 2368"/>
                  <a:gd name="T46" fmla="*/ 768 w 776"/>
                  <a:gd name="T47" fmla="*/ 2368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776"/>
                  <a:gd name="T73" fmla="*/ 0 h 2368"/>
                  <a:gd name="T74" fmla="*/ 776 w 776"/>
                  <a:gd name="T75" fmla="*/ 2368 h 2368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rgbClr val="33339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kern="0">
                  <a:solidFill>
                    <a:sysClr val="windowText" lastClr="000000"/>
                  </a:solidFill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41986117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3" presetClass="entr" presetSubtype="16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3" presetClass="entr" presetSubtype="16" repeatCount="1305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9" presetID="15" presetClass="emph" presetSubtype="0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25"/>
                                  </p:iterate>
                                  <p:childTnLst>
                                    <p:set>
                                      <p:cBhvr override="childStyle">
                                        <p:cTn id="20" dur="indefinite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88" name="tren con duong 2 loi 1 lan.wav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3025" y="6254750"/>
            <a:ext cx="685800" cy="88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5" name="Rectangle 17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marL="342900" indent="-342900" algn="ctr" fontAlgn="base">
              <a:spcBef>
                <a:spcPct val="0"/>
              </a:spcBef>
              <a:spcAft>
                <a:spcPct val="0"/>
              </a:spcAft>
            </a:pPr>
            <a:endParaRPr lang="vi-VN" altLang="en-US" b="1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pic>
        <p:nvPicPr>
          <p:cNvPr id="3098" name="Mo uoc ngay mai.mp3">
            <a:hlinkClick r:id="" action="ppaction://media"/>
          </p:cNvPr>
          <p:cNvPicPr>
            <a:picLocks noRot="1" noChangeAspect="1" noChangeArrowheads="1"/>
          </p:cNvPicPr>
          <p:nvPr>
            <a:audioFile r:link="rId2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705600"/>
            <a:ext cx="152400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7" name="Rectangle 45"/>
          <p:cNvSpPr>
            <a:spLocks noChangeArrowheads="1"/>
          </p:cNvSpPr>
          <p:nvPr/>
        </p:nvSpPr>
        <p:spPr bwMode="auto">
          <a:xfrm>
            <a:off x="0" y="0"/>
            <a:ext cx="9296400" cy="7010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marL="342900" indent="-342900" algn="ctr" fontAlgn="base">
              <a:spcBef>
                <a:spcPct val="0"/>
              </a:spcBef>
              <a:spcAft>
                <a:spcPct val="0"/>
              </a:spcAft>
            </a:pPr>
            <a:endParaRPr lang="vi-VN" altLang="en-US" b="1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pic>
        <p:nvPicPr>
          <p:cNvPr id="3126" name="Mo uoc ngay mai.mp3">
            <a:hlinkClick r:id="" action="ppaction://media"/>
          </p:cNvPr>
          <p:cNvPicPr>
            <a:picLocks noRot="1" noChangeAspect="1" noChangeArrowheads="1"/>
          </p:cNvPicPr>
          <p:nvPr>
            <a:audioFile r:link="rId2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6858000"/>
            <a:ext cx="152400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9" name="Picture 7" descr="PTIX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4800" y="-304800"/>
            <a:ext cx="9753600" cy="7315200"/>
          </a:xfrm>
          <a:prstGeom prst="rect">
            <a:avLst/>
          </a:prstGeom>
          <a:noFill/>
          <a:ln w="9525">
            <a:solidFill>
              <a:srgbClr val="FF0066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00" name="Picture 43" descr="Hoa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685800"/>
            <a:ext cx="838200" cy="808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01" name="Picture 43" descr="Hoa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000" y="533400"/>
            <a:ext cx="838200" cy="808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6330" name="Picture 10" descr="Firewrk5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838200" y="4216400"/>
            <a:ext cx="685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03" name="Picture 43" descr="Hoa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1600200"/>
            <a:ext cx="838200" cy="808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04" name="Picture 43" descr="Hoa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0" y="1447800"/>
            <a:ext cx="838200" cy="808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05" name="Picture 43" descr="Hoa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1371600"/>
            <a:ext cx="838200" cy="808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06" name="Picture 43" descr="Hoa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3800" y="2133600"/>
            <a:ext cx="838200" cy="808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07" name="Picture 43" descr="Hoa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685800"/>
            <a:ext cx="838200" cy="808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08" name="Picture 43" descr="Hoa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2400" y="1600200"/>
            <a:ext cx="838200" cy="808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09" name="Picture 43" descr="Hoa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3200" y="3962400"/>
            <a:ext cx="838200" cy="808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10" name="Picture 43" descr="Hoa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4419600"/>
            <a:ext cx="838200" cy="808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11" name="Picture 43" descr="Hoa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5334000"/>
            <a:ext cx="838200" cy="808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12" name="Picture 43" descr="Hoa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5181600"/>
            <a:ext cx="838200" cy="808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13" name="Picture 43" descr="Hoa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5200" y="5334000"/>
            <a:ext cx="838200" cy="808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6342" name="Picture 22" descr="Firewrk5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477000" y="5588000"/>
            <a:ext cx="762000" cy="50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6343" name="Picture 23" descr="Firewrk5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4648200" y="5486400"/>
            <a:ext cx="838200" cy="55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6344" name="Picture 24" descr="Firewrk5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4800600" y="3352800"/>
            <a:ext cx="838200" cy="55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6345" name="Picture 25" descr="Firewrk5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457200" y="5892800"/>
            <a:ext cx="685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18" name="Picture 6" descr="1064982z6po9vz212"/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6200" y="-228600"/>
            <a:ext cx="609600" cy="266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19" name="Picture 6" descr="1064982z6po9vz212"/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10600" y="-152400"/>
            <a:ext cx="533400" cy="259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20" name="Picture 28" descr="Picturechim1"/>
          <p:cNvPicPr>
            <a:picLocks noChangeAspect="1" noChangeArrowheads="1" noCrop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849406">
            <a:off x="7359650" y="20638"/>
            <a:ext cx="2286000" cy="2041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21" name="Picture 29" descr="Picturechim1"/>
          <p:cNvPicPr>
            <a:picLocks noChangeAspect="1" noChangeArrowheads="1" noCrop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849406">
            <a:off x="115888" y="1125538"/>
            <a:ext cx="1828800" cy="1557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22" name="Picture 30" descr="Picturechim1"/>
          <p:cNvPicPr>
            <a:picLocks noChangeAspect="1" noChangeArrowheads="1" noCrop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849406">
            <a:off x="3745682" y="5215268"/>
            <a:ext cx="2926682" cy="1279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223" name="WordArt 31"/>
          <p:cNvSpPr>
            <a:spLocks noChangeArrowheads="1" noChangeShapeType="1" noTextEdit="1"/>
          </p:cNvSpPr>
          <p:nvPr/>
        </p:nvSpPr>
        <p:spPr bwMode="auto">
          <a:xfrm rot="521567">
            <a:off x="1752600" y="0"/>
            <a:ext cx="4841875" cy="2482850"/>
          </a:xfrm>
          <a:prstGeom prst="rect">
            <a:avLst/>
          </a:prstGeom>
        </p:spPr>
        <p:txBody>
          <a:bodyPr wrap="none" fromWordArt="1">
            <a:prstTxWarp prst="textDeflate">
              <a:avLst/>
            </a:prstTxWarp>
            <a:scene3d>
              <a:camera prst="legacyPerspectiveFront">
                <a:rot lat="20519997" lon="1080000" rev="0"/>
              </a:camera>
              <a:lightRig rig="legacyHarsh2" dir="b"/>
            </a:scene3d>
            <a:sp3d extrusionH="430200" prstMaterial="legacyMatte">
              <a:extrusionClr>
                <a:srgbClr val="FF6600"/>
              </a:extrusionClr>
            </a:sp3d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vi-VN" sz="3600" kern="10" dirty="0" smtClean="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4860000" scaled="1"/>
                </a:gradFill>
                <a:latin typeface="Arial" charset="0"/>
              </a:rPr>
              <a:t>C</a:t>
            </a:r>
            <a:r>
              <a:rPr lang="en-US" sz="3600" kern="10" dirty="0" err="1" smtClean="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4860000" scaled="1"/>
                </a:gradFill>
                <a:latin typeface="Arial" charset="0"/>
              </a:rPr>
              <a:t>hương</a:t>
            </a:r>
            <a:r>
              <a:rPr lang="en-US" sz="3600" kern="10" dirty="0" smtClean="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4860000" scaled="1"/>
                </a:gradFill>
                <a:latin typeface="Arial" charset="0"/>
              </a:rPr>
              <a:t> </a:t>
            </a:r>
            <a:r>
              <a:rPr lang="en-US" sz="3600" kern="10" dirty="0" err="1" smtClean="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4860000" scaled="1"/>
                </a:gradFill>
                <a:latin typeface="Arial" charset="0"/>
              </a:rPr>
              <a:t>trình</a:t>
            </a:r>
            <a:endParaRPr lang="en-US" sz="3600" kern="10" dirty="0">
              <a:ln w="9525">
                <a:round/>
                <a:headEnd/>
                <a:tailEnd/>
              </a:ln>
              <a:gradFill rotWithShape="1">
                <a:gsLst>
                  <a:gs pos="0">
                    <a:srgbClr val="FFE701"/>
                  </a:gs>
                  <a:gs pos="100000">
                    <a:srgbClr val="FE3E02"/>
                  </a:gs>
                </a:gsLst>
                <a:lin ang="4860000" scaled="1"/>
              </a:gradFill>
              <a:latin typeface=".VnTime"/>
            </a:endParaRPr>
          </a:p>
        </p:txBody>
      </p:sp>
      <p:sp>
        <p:nvSpPr>
          <p:cNvPr id="8224" name="WordArt 33"/>
          <p:cNvSpPr>
            <a:spLocks noChangeArrowheads="1" noChangeShapeType="1" noTextEdit="1"/>
          </p:cNvSpPr>
          <p:nvPr/>
        </p:nvSpPr>
        <p:spPr bwMode="auto">
          <a:xfrm rot="191955">
            <a:off x="762000" y="2510283"/>
            <a:ext cx="8074025" cy="2447925"/>
          </a:xfrm>
          <a:prstGeom prst="rect">
            <a:avLst/>
          </a:prstGeom>
        </p:spPr>
        <p:txBody>
          <a:bodyPr wrap="none" fromWordArt="1">
            <a:prstTxWarp prst="textCanDown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3600" kern="10" dirty="0" err="1" smtClean="0">
                <a:ln w="9525">
                  <a:solidFill>
                    <a:sysClr val="windowText" lastClr="00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160000" scaled="1"/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Bé</a:t>
            </a:r>
            <a:r>
              <a:rPr lang="en-US" sz="3600" kern="10" dirty="0" smtClean="0">
                <a:ln w="9525">
                  <a:solidFill>
                    <a:sysClr val="windowText" lastClr="00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160000" scaled="1"/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3600" kern="10" dirty="0" err="1" smtClean="0">
                <a:ln w="9525">
                  <a:solidFill>
                    <a:sysClr val="windowText" lastClr="00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160000" scaled="1"/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khéo</a:t>
            </a:r>
            <a:r>
              <a:rPr lang="en-US" sz="3600" kern="10" dirty="0" smtClean="0">
                <a:ln w="9525">
                  <a:solidFill>
                    <a:sysClr val="windowText" lastClr="00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160000" scaled="1"/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3600" kern="10" dirty="0" err="1" smtClean="0">
                <a:ln w="9525">
                  <a:solidFill>
                    <a:sysClr val="windowText" lastClr="00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160000" scaled="1"/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tay</a:t>
            </a:r>
            <a:endParaRPr lang="en-US" sz="3600" kern="10" dirty="0">
              <a:ln w="9525">
                <a:solidFill>
                  <a:sysClr val="windowText" lastClr="000000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6600CC"/>
                  </a:gs>
                  <a:gs pos="100000">
                    <a:srgbClr val="CC00CC"/>
                  </a:gs>
                </a:gsLst>
                <a:lin ang="5160000" scaled="1"/>
              </a:gradFill>
              <a:effectLst>
                <a:outerShdw dist="53882" dir="2700000" algn="ctr" rotWithShape="0">
                  <a:srgbClr val="9999FF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pic>
        <p:nvPicPr>
          <p:cNvPr id="33" name="Picture 35" descr="AN776"/>
          <p:cNvPicPr>
            <a:picLocks noChangeAspect="1" noChangeArrowheads="1" noCrop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648200"/>
            <a:ext cx="1828800" cy="220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" name="Picture 33" descr="AN777"/>
          <p:cNvPicPr>
            <a:picLocks noChangeAspect="1" noChangeArrowheads="1" noCrop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4673600"/>
            <a:ext cx="1213556" cy="218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" name="Picture 43" descr="Hoa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3078162"/>
            <a:ext cx="838200" cy="808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" name="Picture 43" descr="Hoa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8600" y="4068762"/>
            <a:ext cx="838200" cy="808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" name="Picture 43" descr="Hoa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3800" y="3459162"/>
            <a:ext cx="838200" cy="808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" name="Picture 43" descr="Hoa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2743200"/>
            <a:ext cx="838200" cy="808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" name="Picture 43" descr="Hoa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3800" y="76200"/>
            <a:ext cx="838200" cy="808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" name="Picture 43" descr="Hoa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1400" y="2438400"/>
            <a:ext cx="838200" cy="808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" name="Picture 43" descr="Hoa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0" y="2849562"/>
            <a:ext cx="838200" cy="808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2" name="Picture 43" descr="Hoa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600" y="4983162"/>
            <a:ext cx="838200" cy="808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564416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  <p:sndAc>
          <p:stSnd>
            <p:snd r:embed="rId4" name="tro choi am nhac.wav"/>
          </p:stSnd>
        </p:sndAc>
      </p:transition>
    </mc:Choice>
    <mc:Fallback xmlns="">
      <p:transition spd="slow">
        <p:fade/>
        <p:sndAc>
          <p:stSnd>
            <p:snd r:embed="rId13" name="tro choi am nhac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repeatCount="indefinite" fill="hold" nodeType="withEffect">
                                  <p:stCondLst>
                                    <p:cond delay="50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563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563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repeatCount="indefinite" fill="hold" nodeType="withEffect">
                                  <p:stCondLst>
                                    <p:cond delay="50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3000" fill="hold"/>
                                        <p:tgtEl>
                                          <p:spTgt spid="563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3000" fill="hold"/>
                                        <p:tgtEl>
                                          <p:spTgt spid="563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3" presetClass="entr" presetSubtype="16" repeatCount="indefinite" fill="hold" nodeType="withEffect">
                                  <p:stCondLst>
                                    <p:cond delay="50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3000" fill="hold"/>
                                        <p:tgtEl>
                                          <p:spTgt spid="563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000" fill="hold"/>
                                        <p:tgtEl>
                                          <p:spTgt spid="563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3" presetClass="entr" presetSubtype="16" repeatCount="indefinite" fill="hold" nodeType="withEffect">
                                  <p:stCondLst>
                                    <p:cond delay="50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3000" fill="hold"/>
                                        <p:tgtEl>
                                          <p:spTgt spid="563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3000" fill="hold"/>
                                        <p:tgtEl>
                                          <p:spTgt spid="563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3" presetClass="entr" presetSubtype="16" repeatCount="indefinite" fill="hold" nodeType="withEffect">
                                  <p:stCondLst>
                                    <p:cond delay="50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3000" fill="hold"/>
                                        <p:tgtEl>
                                          <p:spTgt spid="563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3000" fill="hold"/>
                                        <p:tgtEl>
                                          <p:spTgt spid="563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34" presetClass="emph" presetSubtype="0" fill="hold" grpId="0" nodeType="withEffect">
                                  <p:stCondLst>
                                    <p:cond delay="5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2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2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82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82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3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82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1" presetID="34" presetClass="emph" presetSubtype="0" fill="hold" grpId="0" nodeType="withEffect">
                                  <p:stCondLst>
                                    <p:cond delay="5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32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33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34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82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35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82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36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82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308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 nodeType="clickPar">
                      <p:stCondLst>
                        <p:cond delay="0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1" dur="42857" fill="hold"/>
                                        <p:tgtEl>
                                          <p:spTgt spid="308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88"/>
                  </p:tgtEl>
                </p:cond>
              </p:nextCondLst>
            </p:seq>
            <p:audio>
              <p:cMediaNode>
                <p:cTn id="4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088"/>
                </p:tgtEl>
              </p:cMediaNode>
            </p:audio>
            <p:audio>
              <p:cMediaNode>
                <p:cTn id="43" repeatCount="2000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098"/>
                </p:tgtEl>
              </p:cMediaNode>
            </p:audio>
            <p:audio>
              <p:cMediaNode>
                <p:cTn id="44" repeatCount="2000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126"/>
                </p:tgtEl>
              </p:cMediaNode>
            </p:audio>
          </p:childTnLst>
        </p:cTn>
      </p:par>
    </p:tnLst>
    <p:bldLst>
      <p:bldP spid="8223" grpId="0"/>
      <p:bldP spid="822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ChangeArrowheads="1"/>
          </p:cNvSpPr>
          <p:nvPr/>
        </p:nvSpPr>
        <p:spPr bwMode="auto">
          <a:xfrm>
            <a:off x="304800" y="381000"/>
            <a:ext cx="8610600" cy="6324600"/>
          </a:xfrm>
          <a:prstGeom prst="rect">
            <a:avLst/>
          </a:prstGeom>
          <a:noFill/>
          <a:ln w="342900" cmpd="tri">
            <a:pattFill prst="plaid">
              <a:fgClr>
                <a:srgbClr val="66FF99"/>
              </a:fgClr>
              <a:bgClr>
                <a:srgbClr val="FF6600"/>
              </a:bgClr>
            </a:patt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/>
              </a:solidFill>
              <a:latin typeface="Arial" charset="0"/>
            </a:endParaRPr>
          </a:p>
        </p:txBody>
      </p:sp>
      <p:pic>
        <p:nvPicPr>
          <p:cNvPr id="9219" name="Picture 3" descr="UY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0" y="0"/>
            <a:ext cx="2000250" cy="1831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0" name="Picture 4" descr="UY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3750" y="5026025"/>
            <a:ext cx="2000250" cy="1831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1" name="Picture 3" descr="POINSET2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225425" y="4956175"/>
            <a:ext cx="1600200" cy="159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2" name="Picture 3" descr="POINSET2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7546975" y="307975"/>
            <a:ext cx="1600200" cy="159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23" name="Text Box 7"/>
          <p:cNvSpPr txBox="1">
            <a:spLocks noChangeArrowheads="1"/>
          </p:cNvSpPr>
          <p:nvPr/>
        </p:nvSpPr>
        <p:spPr bwMode="auto">
          <a:xfrm>
            <a:off x="2051050" y="2997200"/>
            <a:ext cx="184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vi-VN" altLang="en-US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9224" name="Text Box 8"/>
          <p:cNvSpPr txBox="1">
            <a:spLocks noChangeArrowheads="1"/>
          </p:cNvSpPr>
          <p:nvPr/>
        </p:nvSpPr>
        <p:spPr bwMode="auto">
          <a:xfrm>
            <a:off x="2700338" y="1052513"/>
            <a:ext cx="184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vi-VN" altLang="en-US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9225" name="WordArt 9"/>
          <p:cNvSpPr>
            <a:spLocks noChangeArrowheads="1" noChangeShapeType="1" noTextEdit="1"/>
          </p:cNvSpPr>
          <p:nvPr/>
        </p:nvSpPr>
        <p:spPr bwMode="auto">
          <a:xfrm>
            <a:off x="1371600" y="762000"/>
            <a:ext cx="6705600" cy="914400"/>
          </a:xfrm>
          <a:prstGeom prst="rect">
            <a:avLst/>
          </a:prstGeom>
        </p:spPr>
        <p:txBody>
          <a:bodyPr wrap="none" fromWordArt="1">
            <a:prstTxWarp prst="textInflat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vi-VN" sz="3600" b="1" kern="10" dirty="0" smtClean="0">
                <a:ln w="12700">
                  <a:solidFill>
                    <a:schemeClr val="bg2">
                      <a:lumMod val="50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/>
                <a:cs typeface="Times New Roman"/>
              </a:rPr>
              <a:t>C</a:t>
            </a:r>
            <a:r>
              <a:rPr lang="en-US" sz="3600" b="1" kern="10" dirty="0" err="1" smtClean="0">
                <a:ln w="12700">
                  <a:solidFill>
                    <a:schemeClr val="bg2">
                      <a:lumMod val="50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/>
                <a:cs typeface="Times New Roman"/>
              </a:rPr>
              <a:t>uộc</a:t>
            </a:r>
            <a:r>
              <a:rPr lang="en-US" sz="3600" b="1" kern="10" dirty="0" smtClean="0">
                <a:ln w="12700">
                  <a:solidFill>
                    <a:schemeClr val="bg2">
                      <a:lumMod val="50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3600" b="1" kern="10" dirty="0" err="1" smtClean="0">
                <a:ln w="12700">
                  <a:solidFill>
                    <a:schemeClr val="bg2">
                      <a:lumMod val="50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/>
                <a:cs typeface="Times New Roman"/>
              </a:rPr>
              <a:t>thi</a:t>
            </a:r>
            <a:r>
              <a:rPr lang="vi-VN" sz="3600" b="1" kern="10" dirty="0" smtClean="0">
                <a:ln w="12700">
                  <a:solidFill>
                    <a:schemeClr val="bg2">
                      <a:lumMod val="50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vi-VN" sz="3600" b="1" kern="10" dirty="0">
                <a:ln w="12700">
                  <a:solidFill>
                    <a:schemeClr val="bg2">
                      <a:lumMod val="50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/>
                <a:cs typeface="Times New Roman"/>
              </a:rPr>
              <a:t>gồm </a:t>
            </a:r>
            <a:r>
              <a:rPr lang="en-US" sz="3600" b="1" kern="10" dirty="0" smtClean="0">
                <a:ln w="12700">
                  <a:solidFill>
                    <a:schemeClr val="bg2">
                      <a:lumMod val="50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/>
                <a:cs typeface="Times New Roman"/>
              </a:rPr>
              <a:t>3 </a:t>
            </a:r>
            <a:r>
              <a:rPr lang="vi-VN" sz="3600" b="1" kern="10" dirty="0" smtClean="0">
                <a:ln w="12700">
                  <a:solidFill>
                    <a:schemeClr val="bg2">
                      <a:lumMod val="50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/>
                <a:cs typeface="Times New Roman"/>
              </a:rPr>
              <a:t>phần</a:t>
            </a:r>
            <a:r>
              <a:rPr lang="vi-VN" sz="3600" b="1" kern="10" dirty="0">
                <a:ln w="12700">
                  <a:solidFill>
                    <a:schemeClr val="bg2">
                      <a:lumMod val="50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/>
                <a:cs typeface="Times New Roman"/>
              </a:rPr>
              <a:t>:</a:t>
            </a:r>
            <a:endParaRPr lang="en-US" sz="3600" b="1" kern="10" dirty="0">
              <a:ln w="12700">
                <a:solidFill>
                  <a:schemeClr val="bg2">
                    <a:lumMod val="50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58378" name="Text Box 10"/>
          <p:cNvSpPr txBox="1">
            <a:spLocks noChangeArrowheads="1"/>
          </p:cNvSpPr>
          <p:nvPr/>
        </p:nvSpPr>
        <p:spPr bwMode="auto">
          <a:xfrm>
            <a:off x="533400" y="1912203"/>
            <a:ext cx="807720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prstTxWarp prst="textWave2">
              <a:avLst/>
            </a:prstTxWarp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4800" b="1" dirty="0" err="1" smtClean="0">
                <a:solidFill>
                  <a:srgbClr val="FF3300"/>
                </a:solidFill>
                <a:latin typeface=".VnArial Narrow" pitchFamily="34" charset="0"/>
              </a:rPr>
              <a:t>Phần</a:t>
            </a:r>
            <a:r>
              <a:rPr lang="en-US" altLang="en-US" sz="4800" b="1" dirty="0" smtClean="0">
                <a:solidFill>
                  <a:srgbClr val="FF3300"/>
                </a:solidFill>
                <a:latin typeface=".VnArial Narrow" pitchFamily="34" charset="0"/>
              </a:rPr>
              <a:t> </a:t>
            </a:r>
            <a:r>
              <a:rPr lang="en-US" altLang="en-US" sz="4800" b="1" dirty="0" err="1" smtClean="0">
                <a:solidFill>
                  <a:srgbClr val="FF3300"/>
                </a:solidFill>
                <a:latin typeface=".VnArial Narrow" pitchFamily="34" charset="0"/>
              </a:rPr>
              <a:t>thi</a:t>
            </a:r>
            <a:r>
              <a:rPr lang="en-US" altLang="en-US" sz="4800" b="1" dirty="0" smtClean="0">
                <a:solidFill>
                  <a:srgbClr val="FF3300"/>
                </a:solidFill>
                <a:latin typeface=".VnArial Narrow" pitchFamily="34" charset="0"/>
              </a:rPr>
              <a:t> </a:t>
            </a:r>
            <a:r>
              <a:rPr lang="en-US" altLang="en-US" sz="4800" b="1" dirty="0" err="1" smtClean="0">
                <a:solidFill>
                  <a:srgbClr val="FF3300"/>
                </a:solidFill>
                <a:latin typeface=".VnArial Narrow" pitchFamily="34" charset="0"/>
              </a:rPr>
              <a:t>thứ</a:t>
            </a:r>
            <a:r>
              <a:rPr lang="en-US" altLang="en-US" sz="4800" b="1" dirty="0" smtClean="0">
                <a:solidFill>
                  <a:srgbClr val="FF3300"/>
                </a:solidFill>
                <a:latin typeface=".VnArial Narrow" pitchFamily="34" charset="0"/>
              </a:rPr>
              <a:t> 1: </a:t>
            </a:r>
            <a:r>
              <a:rPr lang="en-US" altLang="en-US" sz="4800" b="1" dirty="0" err="1" smtClean="0">
                <a:solidFill>
                  <a:srgbClr val="FF3300"/>
                </a:solidFill>
                <a:latin typeface=".VnArial Narrow" pitchFamily="34" charset="0"/>
              </a:rPr>
              <a:t>Khởi</a:t>
            </a:r>
            <a:r>
              <a:rPr lang="en-US" altLang="en-US" sz="4800" b="1" dirty="0" smtClean="0">
                <a:solidFill>
                  <a:srgbClr val="FF3300"/>
                </a:solidFill>
                <a:latin typeface=".VnArial Narrow" pitchFamily="34" charset="0"/>
              </a:rPr>
              <a:t> </a:t>
            </a:r>
            <a:r>
              <a:rPr lang="en-US" altLang="en-US" sz="4800" b="1" dirty="0" err="1" smtClean="0">
                <a:solidFill>
                  <a:srgbClr val="FF3300"/>
                </a:solidFill>
                <a:latin typeface=".VnArial Narrow" pitchFamily="34" charset="0"/>
              </a:rPr>
              <a:t>động</a:t>
            </a:r>
            <a:endParaRPr lang="en-US" altLang="en-US" sz="4800" b="1" dirty="0">
              <a:solidFill>
                <a:srgbClr val="FF3300"/>
              </a:solidFill>
              <a:latin typeface=".VnArial Narrow" pitchFamily="34" charset="0"/>
            </a:endParaRPr>
          </a:p>
        </p:txBody>
      </p:sp>
      <p:sp>
        <p:nvSpPr>
          <p:cNvPr id="58379" name="Text Box 11"/>
          <p:cNvSpPr txBox="1">
            <a:spLocks noChangeArrowheads="1"/>
          </p:cNvSpPr>
          <p:nvPr/>
        </p:nvSpPr>
        <p:spPr bwMode="auto">
          <a:xfrm>
            <a:off x="457200" y="3048000"/>
            <a:ext cx="822960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prstTxWarp prst="textWave2">
              <a:avLst/>
            </a:prstTxWarp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4800" b="1" dirty="0" err="1" smtClean="0">
                <a:solidFill>
                  <a:srgbClr val="009900"/>
                </a:solidFill>
                <a:latin typeface=".VnArial Narrow" pitchFamily="34" charset="0"/>
              </a:rPr>
              <a:t>Phần</a:t>
            </a:r>
            <a:r>
              <a:rPr lang="en-US" altLang="en-US" sz="4800" b="1" dirty="0" smtClean="0">
                <a:solidFill>
                  <a:srgbClr val="009900"/>
                </a:solidFill>
                <a:latin typeface=".VnArial Narrow" pitchFamily="34" charset="0"/>
              </a:rPr>
              <a:t> </a:t>
            </a:r>
            <a:r>
              <a:rPr lang="en-US" altLang="en-US" sz="4800" b="1" dirty="0" err="1" smtClean="0">
                <a:solidFill>
                  <a:srgbClr val="009900"/>
                </a:solidFill>
                <a:latin typeface=".VnArial Narrow" pitchFamily="34" charset="0"/>
              </a:rPr>
              <a:t>thi</a:t>
            </a:r>
            <a:r>
              <a:rPr lang="en-US" altLang="en-US" sz="4800" b="1" dirty="0" smtClean="0">
                <a:solidFill>
                  <a:srgbClr val="009900"/>
                </a:solidFill>
                <a:latin typeface=".VnArial Narrow" pitchFamily="34" charset="0"/>
              </a:rPr>
              <a:t> </a:t>
            </a:r>
            <a:r>
              <a:rPr lang="en-US" altLang="en-US" sz="4800" b="1" dirty="0" err="1" smtClean="0">
                <a:solidFill>
                  <a:srgbClr val="009900"/>
                </a:solidFill>
                <a:latin typeface=".VnArial Narrow" pitchFamily="34" charset="0"/>
              </a:rPr>
              <a:t>thứ</a:t>
            </a:r>
            <a:r>
              <a:rPr lang="en-US" altLang="en-US" sz="4800" b="1" dirty="0" smtClean="0">
                <a:solidFill>
                  <a:srgbClr val="009900"/>
                </a:solidFill>
                <a:latin typeface=".VnArial Narrow" pitchFamily="34" charset="0"/>
              </a:rPr>
              <a:t> 2: </a:t>
            </a:r>
            <a:r>
              <a:rPr lang="en-US" altLang="en-US" sz="4800" b="1" dirty="0" err="1" smtClean="0">
                <a:solidFill>
                  <a:srgbClr val="009900"/>
                </a:solidFill>
                <a:latin typeface=".VnArial Narrow" pitchFamily="34" charset="0"/>
              </a:rPr>
              <a:t>Bé</a:t>
            </a:r>
            <a:r>
              <a:rPr lang="en-US" altLang="en-US" sz="4800" b="1" dirty="0" smtClean="0">
                <a:solidFill>
                  <a:srgbClr val="009900"/>
                </a:solidFill>
                <a:latin typeface=".VnArial Narrow" pitchFamily="34" charset="0"/>
              </a:rPr>
              <a:t> </a:t>
            </a:r>
            <a:r>
              <a:rPr lang="en-US" altLang="en-US" sz="4800" b="1" dirty="0" err="1" smtClean="0">
                <a:solidFill>
                  <a:srgbClr val="009900"/>
                </a:solidFill>
                <a:latin typeface=".VnArial Narrow" pitchFamily="34" charset="0"/>
              </a:rPr>
              <a:t>tài</a:t>
            </a:r>
            <a:r>
              <a:rPr lang="en-US" altLang="en-US" sz="4800" b="1" dirty="0">
                <a:solidFill>
                  <a:srgbClr val="009900"/>
                </a:solidFill>
                <a:latin typeface=".VnArial Narrow" pitchFamily="34" charset="0"/>
              </a:rPr>
              <a:t> </a:t>
            </a:r>
            <a:r>
              <a:rPr lang="en-US" altLang="en-US" sz="4800" b="1" dirty="0" err="1" smtClean="0">
                <a:solidFill>
                  <a:srgbClr val="009900"/>
                </a:solidFill>
                <a:latin typeface=".VnArial Narrow" pitchFamily="34" charset="0"/>
              </a:rPr>
              <a:t>năng</a:t>
            </a:r>
            <a:r>
              <a:rPr lang="en-US" altLang="en-US" sz="4800" b="1" dirty="0" smtClean="0">
                <a:solidFill>
                  <a:srgbClr val="009900"/>
                </a:solidFill>
                <a:latin typeface=".VnArial Narrow" pitchFamily="34" charset="0"/>
              </a:rPr>
              <a:t> </a:t>
            </a:r>
            <a:endParaRPr lang="en-US" altLang="en-US" sz="4800" b="1" dirty="0">
              <a:solidFill>
                <a:srgbClr val="009900"/>
              </a:solidFill>
              <a:latin typeface="Times New Roman" pitchFamily="18" charset="0"/>
            </a:endParaRPr>
          </a:p>
        </p:txBody>
      </p:sp>
      <p:sp>
        <p:nvSpPr>
          <p:cNvPr id="58380" name="Text Box 12"/>
          <p:cNvSpPr txBox="1">
            <a:spLocks noChangeArrowheads="1"/>
          </p:cNvSpPr>
          <p:nvPr/>
        </p:nvSpPr>
        <p:spPr bwMode="auto">
          <a:xfrm>
            <a:off x="457200" y="4191000"/>
            <a:ext cx="807720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prstTxWarp prst="textCascadeUp">
              <a:avLst/>
            </a:prstTxWarp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4800" b="1" dirty="0" err="1" smtClean="0">
                <a:solidFill>
                  <a:srgbClr val="3333CC"/>
                </a:solidFill>
                <a:latin typeface=".VnArial Narrow" pitchFamily="34" charset="0"/>
              </a:rPr>
              <a:t>Phần</a:t>
            </a:r>
            <a:r>
              <a:rPr lang="en-US" altLang="en-US" sz="4800" b="1" dirty="0">
                <a:solidFill>
                  <a:srgbClr val="3333CC"/>
                </a:solidFill>
                <a:latin typeface=".VnArial Narrow" pitchFamily="34" charset="0"/>
              </a:rPr>
              <a:t> </a:t>
            </a:r>
            <a:r>
              <a:rPr lang="en-US" altLang="en-US" sz="4800" b="1" dirty="0" err="1" smtClean="0">
                <a:solidFill>
                  <a:srgbClr val="3333CC"/>
                </a:solidFill>
                <a:latin typeface=".VnArial Narrow" pitchFamily="34" charset="0"/>
              </a:rPr>
              <a:t>thi</a:t>
            </a:r>
            <a:r>
              <a:rPr lang="en-US" altLang="en-US" sz="4800" b="1" dirty="0" smtClean="0">
                <a:solidFill>
                  <a:srgbClr val="3333CC"/>
                </a:solidFill>
                <a:latin typeface=".VnArial Narrow" pitchFamily="34" charset="0"/>
              </a:rPr>
              <a:t> </a:t>
            </a:r>
            <a:r>
              <a:rPr lang="en-US" altLang="en-US" sz="4800" b="1" dirty="0" err="1" smtClean="0">
                <a:solidFill>
                  <a:srgbClr val="3333CC"/>
                </a:solidFill>
                <a:latin typeface=".VnArial Narrow" pitchFamily="34" charset="0"/>
              </a:rPr>
              <a:t>thứ</a:t>
            </a:r>
            <a:r>
              <a:rPr lang="en-US" altLang="en-US" sz="4800" b="1" dirty="0" smtClean="0">
                <a:solidFill>
                  <a:srgbClr val="3333CC"/>
                </a:solidFill>
                <a:latin typeface=".VnArial Narrow" pitchFamily="34" charset="0"/>
              </a:rPr>
              <a:t> 3: </a:t>
            </a:r>
            <a:r>
              <a:rPr lang="en-US" altLang="en-US" sz="4800" b="1" dirty="0" err="1" smtClean="0">
                <a:solidFill>
                  <a:srgbClr val="3333CC"/>
                </a:solidFill>
                <a:latin typeface=".VnArial Narrow" pitchFamily="34" charset="0"/>
              </a:rPr>
              <a:t>Triển</a:t>
            </a:r>
            <a:r>
              <a:rPr lang="en-US" altLang="en-US" sz="4800" b="1" dirty="0" smtClean="0">
                <a:solidFill>
                  <a:srgbClr val="3333CC"/>
                </a:solidFill>
                <a:latin typeface=".VnArial Narrow" pitchFamily="34" charset="0"/>
              </a:rPr>
              <a:t> </a:t>
            </a:r>
            <a:r>
              <a:rPr lang="en-US" altLang="en-US" sz="4800" b="1" dirty="0" err="1" smtClean="0">
                <a:solidFill>
                  <a:srgbClr val="3333CC"/>
                </a:solidFill>
                <a:latin typeface=".VnArial Narrow" pitchFamily="34" charset="0"/>
              </a:rPr>
              <a:t>lãm</a:t>
            </a:r>
            <a:endParaRPr lang="en-US" altLang="en-US" sz="4800" b="1" dirty="0">
              <a:solidFill>
                <a:srgbClr val="3333CC"/>
              </a:solidFill>
              <a:latin typeface="Times New Roman" pitchFamily="18" charset="0"/>
            </a:endParaRPr>
          </a:p>
        </p:txBody>
      </p:sp>
      <p:sp>
        <p:nvSpPr>
          <p:cNvPr id="9229" name="Text Box 13"/>
          <p:cNvSpPr txBox="1">
            <a:spLocks noChangeArrowheads="1"/>
          </p:cNvSpPr>
          <p:nvPr/>
        </p:nvSpPr>
        <p:spPr bwMode="auto">
          <a:xfrm>
            <a:off x="2057400" y="4800600"/>
            <a:ext cx="323850" cy="823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4800" b="1">
                <a:solidFill>
                  <a:srgbClr val="FF00FF"/>
                </a:solidFill>
                <a:latin typeface=".VnArial Narrow" pitchFamily="34" charset="0"/>
              </a:rPr>
              <a:t> </a:t>
            </a:r>
          </a:p>
        </p:txBody>
      </p:sp>
      <p:pic>
        <p:nvPicPr>
          <p:cNvPr id="58383" name="Picture 15" descr="phcanh 960"/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509686">
            <a:off x="7467600" y="4724399"/>
            <a:ext cx="2006600" cy="205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5" name="Group 17"/>
          <p:cNvGrpSpPr>
            <a:grpSpLocks/>
          </p:cNvGrpSpPr>
          <p:nvPr/>
        </p:nvGrpSpPr>
        <p:grpSpPr bwMode="auto">
          <a:xfrm>
            <a:off x="152400" y="5486400"/>
            <a:ext cx="9144000" cy="762000"/>
            <a:chOff x="228600" y="914400"/>
            <a:chExt cx="8763000" cy="762000"/>
          </a:xfrm>
        </p:grpSpPr>
        <p:pic>
          <p:nvPicPr>
            <p:cNvPr id="16" name="Picture 11" descr="E:\anh tu lieu\timbay.gif"/>
            <p:cNvPicPr>
              <a:picLocks noChangeAspect="1" noChangeArrowheads="1" noCrop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8600" y="914400"/>
              <a:ext cx="1524000" cy="762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7" name="Picture 11" descr="E:\anh tu lieu\timbay.gif"/>
            <p:cNvPicPr>
              <a:picLocks noChangeAspect="1" noChangeArrowheads="1" noCrop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52600" y="914400"/>
              <a:ext cx="1524000" cy="762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8" name="Picture 11" descr="E:\anh tu lieu\timbay.gif"/>
            <p:cNvPicPr>
              <a:picLocks noChangeAspect="1" noChangeArrowheads="1" noCrop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48000" y="914400"/>
              <a:ext cx="1524000" cy="762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9" name="Picture 14" descr="E:\anh tu lieu\timbay.gif"/>
            <p:cNvPicPr>
              <a:picLocks noChangeAspect="1" noChangeArrowheads="1" noCrop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19600" y="914400"/>
              <a:ext cx="1524000" cy="762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" name="Picture 11" descr="E:\anh tu lieu\timbay.gif"/>
            <p:cNvPicPr>
              <a:picLocks noChangeAspect="1" noChangeArrowheads="1" noCrop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43600" y="914400"/>
              <a:ext cx="1524000" cy="762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1" name="Picture 11" descr="E:\anh tu lieu\timbay.gif"/>
            <p:cNvPicPr>
              <a:picLocks noChangeAspect="1" noChangeArrowheads="1" noCrop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467600" y="914400"/>
              <a:ext cx="1524000" cy="762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0171790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  <p:sndAc>
          <p:stSnd>
            <p:snd r:embed="rId3" name="arrow.wav"/>
          </p:stSnd>
        </p:sndAc>
      </p:transition>
    </mc:Choice>
    <mc:Fallback xmlns="">
      <p:transition spd="slow">
        <p:fade/>
        <p:sndAc>
          <p:stSnd>
            <p:snd r:embed="rId11" name="arrow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 decel="100000"/>
                                        <p:tgtEl>
                                          <p:spTgt spid="5838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400" decel="100000" fill="hold"/>
                                        <p:tgtEl>
                                          <p:spTgt spid="5838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00" decel="100000" fill="hold"/>
                                        <p:tgtEl>
                                          <p:spTgt spid="583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400" decel="100000" fill="hold"/>
                                        <p:tgtEl>
                                          <p:spTgt spid="583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" accel="10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83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" accel="10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83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837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83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83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4" dur="80"/>
                                        <p:tgtEl>
                                          <p:spTgt spid="5837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5" dur="80"/>
                                        <p:tgtEl>
                                          <p:spTgt spid="5837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80"/>
                                        <p:tgtEl>
                                          <p:spTgt spid="5837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583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583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378" grpId="0"/>
      <p:bldP spid="58379" grpId="0"/>
      <p:bldP spid="5838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066800" y="2286000"/>
            <a:ext cx="6858000" cy="2683371"/>
          </a:xfrm>
          <a:prstGeom prst="rect">
            <a:avLst/>
          </a:prstGeom>
          <a:noFill/>
        </p:spPr>
        <p:txBody>
          <a:bodyPr wrap="square" rtlCol="0">
            <a:prstTxWarp prst="textWave4">
              <a:avLst>
                <a:gd name="adj1" fmla="val 6250"/>
                <a:gd name="adj2" fmla="val 213"/>
              </a:avLst>
            </a:prstTxWarp>
            <a:spAutoFit/>
          </a:bodyPr>
          <a:lstStyle/>
          <a:p>
            <a:r>
              <a:rPr lang="en-US" sz="2800" dirty="0" smtClean="0">
                <a:ln>
                  <a:solidFill>
                    <a:srgbClr val="00B050"/>
                  </a:solidFill>
                </a:ln>
                <a:solidFill>
                  <a:srgbClr val="00B050"/>
                </a:solidFill>
              </a:rPr>
              <a:t>1. </a:t>
            </a:r>
            <a:r>
              <a:rPr lang="en-US" sz="2800" dirty="0" err="1" smtClean="0">
                <a:ln>
                  <a:solidFill>
                    <a:srgbClr val="00B050"/>
                  </a:solidFill>
                </a:ln>
                <a:solidFill>
                  <a:srgbClr val="00B050"/>
                </a:solidFill>
              </a:rPr>
              <a:t>Ổn</a:t>
            </a:r>
            <a:r>
              <a:rPr lang="en-US" sz="2800" dirty="0" smtClean="0">
                <a:ln>
                  <a:solidFill>
                    <a:srgbClr val="00B050"/>
                  </a:solidFill>
                </a:ln>
                <a:solidFill>
                  <a:srgbClr val="00B050"/>
                </a:solidFill>
              </a:rPr>
              <a:t> </a:t>
            </a:r>
            <a:r>
              <a:rPr lang="en-US" sz="2800" dirty="0" err="1" smtClean="0">
                <a:ln>
                  <a:solidFill>
                    <a:srgbClr val="00B050"/>
                  </a:solidFill>
                </a:ln>
                <a:solidFill>
                  <a:srgbClr val="00B050"/>
                </a:solidFill>
              </a:rPr>
              <a:t>định</a:t>
            </a:r>
            <a:r>
              <a:rPr lang="en-US" sz="2800" dirty="0" smtClean="0">
                <a:ln>
                  <a:solidFill>
                    <a:srgbClr val="00B050"/>
                  </a:solidFill>
                </a:ln>
                <a:solidFill>
                  <a:srgbClr val="00B050"/>
                </a:solidFill>
              </a:rPr>
              <a:t>, </a:t>
            </a:r>
            <a:r>
              <a:rPr lang="en-US" sz="2800" dirty="0" err="1" smtClean="0">
                <a:ln>
                  <a:solidFill>
                    <a:srgbClr val="00B050"/>
                  </a:solidFill>
                </a:ln>
                <a:solidFill>
                  <a:srgbClr val="00B050"/>
                </a:solidFill>
              </a:rPr>
              <a:t>gây</a:t>
            </a:r>
            <a:r>
              <a:rPr lang="en-US" sz="2800" dirty="0" smtClean="0">
                <a:ln>
                  <a:solidFill>
                    <a:srgbClr val="00B050"/>
                  </a:solidFill>
                </a:ln>
                <a:solidFill>
                  <a:srgbClr val="00B050"/>
                </a:solidFill>
              </a:rPr>
              <a:t> </a:t>
            </a:r>
            <a:r>
              <a:rPr lang="en-US" sz="2800" dirty="0" err="1" smtClean="0">
                <a:ln>
                  <a:solidFill>
                    <a:srgbClr val="00B050"/>
                  </a:solidFill>
                </a:ln>
                <a:solidFill>
                  <a:srgbClr val="00B050"/>
                </a:solidFill>
              </a:rPr>
              <a:t>hứng</a:t>
            </a:r>
            <a:r>
              <a:rPr lang="en-US" sz="2800" dirty="0" smtClean="0">
                <a:ln>
                  <a:solidFill>
                    <a:srgbClr val="00B050"/>
                  </a:solidFill>
                </a:ln>
                <a:solidFill>
                  <a:srgbClr val="00B050"/>
                </a:solidFill>
              </a:rPr>
              <a:t> </a:t>
            </a:r>
            <a:r>
              <a:rPr lang="en-US" sz="2800" dirty="0" err="1" smtClean="0">
                <a:ln>
                  <a:solidFill>
                    <a:srgbClr val="00B050"/>
                  </a:solidFill>
                </a:ln>
                <a:solidFill>
                  <a:srgbClr val="00B050"/>
                </a:solidFill>
              </a:rPr>
              <a:t>thú</a:t>
            </a:r>
            <a:r>
              <a:rPr lang="en-US" sz="2800" dirty="0" smtClean="0">
                <a:ln>
                  <a:solidFill>
                    <a:srgbClr val="00B050"/>
                  </a:solidFill>
                </a:ln>
                <a:solidFill>
                  <a:srgbClr val="00B050"/>
                </a:solidFill>
              </a:rPr>
              <a:t>, </a:t>
            </a:r>
            <a:r>
              <a:rPr lang="en-US" sz="2800" dirty="0" err="1" smtClean="0">
                <a:ln>
                  <a:solidFill>
                    <a:srgbClr val="00B050"/>
                  </a:solidFill>
                </a:ln>
                <a:solidFill>
                  <a:srgbClr val="00B050"/>
                </a:solidFill>
              </a:rPr>
              <a:t>giới</a:t>
            </a:r>
            <a:r>
              <a:rPr lang="en-US" sz="2800" dirty="0" smtClean="0">
                <a:ln>
                  <a:solidFill>
                    <a:srgbClr val="00B050"/>
                  </a:solidFill>
                </a:ln>
                <a:solidFill>
                  <a:srgbClr val="00B050"/>
                </a:solidFill>
              </a:rPr>
              <a:t> </a:t>
            </a:r>
            <a:r>
              <a:rPr lang="en-US" sz="2800" dirty="0" err="1" smtClean="0">
                <a:ln>
                  <a:solidFill>
                    <a:srgbClr val="00B050"/>
                  </a:solidFill>
                </a:ln>
                <a:solidFill>
                  <a:srgbClr val="00B050"/>
                </a:solidFill>
              </a:rPr>
              <a:t>thiệu</a:t>
            </a:r>
            <a:r>
              <a:rPr lang="en-US" sz="2800" dirty="0" smtClean="0">
                <a:ln>
                  <a:solidFill>
                    <a:srgbClr val="00B050"/>
                  </a:solidFill>
                </a:ln>
                <a:solidFill>
                  <a:srgbClr val="00B050"/>
                </a:solidFill>
              </a:rPr>
              <a:t> </a:t>
            </a:r>
            <a:r>
              <a:rPr lang="en-US" sz="2800" dirty="0" err="1" smtClean="0">
                <a:ln>
                  <a:solidFill>
                    <a:srgbClr val="00B050"/>
                  </a:solidFill>
                </a:ln>
                <a:solidFill>
                  <a:srgbClr val="00B050"/>
                </a:solidFill>
              </a:rPr>
              <a:t>bài</a:t>
            </a:r>
            <a:endParaRPr lang="en-US" sz="2800" dirty="0" smtClean="0">
              <a:ln>
                <a:solidFill>
                  <a:srgbClr val="00B050"/>
                </a:solidFill>
              </a:ln>
              <a:solidFill>
                <a:srgbClr val="00B050"/>
              </a:solidFill>
            </a:endParaRPr>
          </a:p>
          <a:p>
            <a:pPr marL="457200" indent="-457200">
              <a:buFontTx/>
              <a:buChar char="-"/>
            </a:pPr>
            <a:endParaRPr lang="en-US" sz="2800" dirty="0">
              <a:ln>
                <a:solidFill>
                  <a:srgbClr val="00B050"/>
                </a:solidFill>
              </a:ln>
              <a:solidFill>
                <a:srgbClr val="00B050"/>
              </a:solidFill>
            </a:endParaRPr>
          </a:p>
          <a:p>
            <a:pPr marL="457200" indent="-457200">
              <a:buFontTx/>
              <a:buChar char="-"/>
            </a:pPr>
            <a:r>
              <a:rPr lang="en-US" sz="2800" dirty="0" smtClean="0">
                <a:ln>
                  <a:solidFill>
                    <a:srgbClr val="00B050"/>
                  </a:solidFill>
                </a:ln>
                <a:solidFill>
                  <a:srgbClr val="00B050"/>
                </a:solidFill>
              </a:rPr>
              <a:t>Cho </a:t>
            </a:r>
            <a:r>
              <a:rPr lang="en-US" sz="2800" dirty="0" err="1" smtClean="0">
                <a:ln>
                  <a:solidFill>
                    <a:srgbClr val="00B050"/>
                  </a:solidFill>
                </a:ln>
                <a:solidFill>
                  <a:srgbClr val="00B050"/>
                </a:solidFill>
              </a:rPr>
              <a:t>trẻ</a:t>
            </a:r>
            <a:r>
              <a:rPr lang="en-US" sz="2800" dirty="0" smtClean="0">
                <a:ln>
                  <a:solidFill>
                    <a:srgbClr val="00B050"/>
                  </a:solidFill>
                </a:ln>
                <a:solidFill>
                  <a:srgbClr val="00B050"/>
                </a:solidFill>
              </a:rPr>
              <a:t> </a:t>
            </a:r>
            <a:r>
              <a:rPr lang="en-US" sz="2800" dirty="0" err="1" smtClean="0">
                <a:ln>
                  <a:solidFill>
                    <a:srgbClr val="00B050"/>
                  </a:solidFill>
                </a:ln>
                <a:solidFill>
                  <a:srgbClr val="00B050"/>
                </a:solidFill>
              </a:rPr>
              <a:t>xem</a:t>
            </a:r>
            <a:r>
              <a:rPr lang="en-US" sz="2800" dirty="0" smtClean="0">
                <a:ln>
                  <a:solidFill>
                    <a:srgbClr val="00B050"/>
                  </a:solidFill>
                </a:ln>
                <a:solidFill>
                  <a:srgbClr val="00B050"/>
                </a:solidFill>
              </a:rPr>
              <a:t> video </a:t>
            </a:r>
            <a:r>
              <a:rPr lang="en-US" sz="2800" dirty="0" err="1" smtClean="0">
                <a:ln>
                  <a:solidFill>
                    <a:srgbClr val="00B050"/>
                  </a:solidFill>
                </a:ln>
                <a:solidFill>
                  <a:srgbClr val="00B050"/>
                </a:solidFill>
              </a:rPr>
              <a:t>một</a:t>
            </a:r>
            <a:r>
              <a:rPr lang="en-US" sz="2800" dirty="0" smtClean="0">
                <a:ln>
                  <a:solidFill>
                    <a:srgbClr val="00B050"/>
                  </a:solidFill>
                </a:ln>
                <a:solidFill>
                  <a:srgbClr val="00B050"/>
                </a:solidFill>
              </a:rPr>
              <a:t> </a:t>
            </a:r>
            <a:r>
              <a:rPr lang="en-US" sz="2800" dirty="0" err="1" smtClean="0">
                <a:ln>
                  <a:solidFill>
                    <a:srgbClr val="00B050"/>
                  </a:solidFill>
                </a:ln>
                <a:solidFill>
                  <a:srgbClr val="00B050"/>
                </a:solidFill>
              </a:rPr>
              <a:t>số</a:t>
            </a:r>
            <a:r>
              <a:rPr lang="en-US" sz="2800" dirty="0" smtClean="0">
                <a:ln>
                  <a:solidFill>
                    <a:srgbClr val="00B050"/>
                  </a:solidFill>
                </a:ln>
                <a:solidFill>
                  <a:srgbClr val="00B050"/>
                </a:solidFill>
              </a:rPr>
              <a:t> </a:t>
            </a:r>
            <a:r>
              <a:rPr lang="en-US" sz="2800" dirty="0" err="1" smtClean="0">
                <a:ln>
                  <a:solidFill>
                    <a:srgbClr val="00B050"/>
                  </a:solidFill>
                </a:ln>
                <a:solidFill>
                  <a:srgbClr val="00B050"/>
                </a:solidFill>
              </a:rPr>
              <a:t>loại</a:t>
            </a:r>
            <a:r>
              <a:rPr lang="en-US" sz="2800" dirty="0" smtClean="0">
                <a:ln>
                  <a:solidFill>
                    <a:srgbClr val="00B050"/>
                  </a:solidFill>
                </a:ln>
                <a:solidFill>
                  <a:srgbClr val="00B050"/>
                </a:solidFill>
              </a:rPr>
              <a:t> </a:t>
            </a:r>
            <a:r>
              <a:rPr lang="en-US" sz="2800" dirty="0" err="1" smtClean="0">
                <a:ln>
                  <a:solidFill>
                    <a:srgbClr val="00B050"/>
                  </a:solidFill>
                </a:ln>
                <a:solidFill>
                  <a:srgbClr val="00B050"/>
                </a:solidFill>
              </a:rPr>
              <a:t>mũ</a:t>
            </a:r>
            <a:endParaRPr lang="en-US" sz="2800" dirty="0">
              <a:ln>
                <a:solidFill>
                  <a:srgbClr val="00B050"/>
                </a:solidFill>
              </a:ln>
              <a:solidFill>
                <a:srgbClr val="00B050"/>
              </a:solidFill>
            </a:endParaRPr>
          </a:p>
          <a:p>
            <a:endParaRPr lang="en-US" sz="2800" dirty="0">
              <a:ln>
                <a:solidFill>
                  <a:srgbClr val="00B050"/>
                </a:solidFill>
              </a:ln>
              <a:solidFill>
                <a:srgbClr val="00B050"/>
              </a:solidFill>
            </a:endParaRPr>
          </a:p>
          <a:p>
            <a:endParaRPr lang="en-US" sz="2800" dirty="0">
              <a:ln>
                <a:solidFill>
                  <a:srgbClr val="FFC000"/>
                </a:solidFill>
              </a:ln>
              <a:solidFill>
                <a:srgbClr val="C00000"/>
              </a:solidFill>
            </a:endParaRPr>
          </a:p>
        </p:txBody>
      </p:sp>
      <p:pic>
        <p:nvPicPr>
          <p:cNvPr id="7" name="Picture 15" descr="100023_241404448_pispxdfa">
            <a:hlinkClick r:id="" action="ppaction://noaction"/>
          </p:cNvPr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5595937"/>
            <a:ext cx="1480457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15" descr="100023_241404448_pispxdfa">
            <a:hlinkClick r:id="" action="ppaction://noaction"/>
          </p:cNvPr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739743" y="0"/>
            <a:ext cx="1480457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1400" y="5238750"/>
            <a:ext cx="1676400" cy="1466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94748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7" descr="Picture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5638800"/>
            <a:ext cx="1763713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7" name="Picture 18" descr="nhom 8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57200" cy="2571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8" name="Picture 18" descr="nhom 8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114800"/>
            <a:ext cx="457200" cy="2571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9" name="Picture 18" descr="nhom 8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286000"/>
            <a:ext cx="457200" cy="2571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0" name="Picture 18" descr="nhom 8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86800" y="4286250"/>
            <a:ext cx="457200" cy="2571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1" name="Picture 18" descr="nhom 8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86800" y="2209800"/>
            <a:ext cx="457200" cy="2571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2" name="Picture 18" descr="nhom 8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86800" y="152400"/>
            <a:ext cx="457200" cy="2571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3" name="Picture 11" descr="Picture10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6200" y="2590800"/>
            <a:ext cx="1114425" cy="403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4" name="Picture 7" descr="Picture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6200" y="5638800"/>
            <a:ext cx="1763713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5" name="Picture 7" descr="Picture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0" y="5638800"/>
            <a:ext cx="1763713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6" name="Picture 7" descr="Picture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5638800"/>
            <a:ext cx="1763713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7" name="Picture 7" descr="Picture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638800"/>
            <a:ext cx="1763713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8" name="Picture 7" descr="Picture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288" y="5638800"/>
            <a:ext cx="1763712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9" name="Picture 11" descr="Picture10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819400"/>
            <a:ext cx="1114425" cy="403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80" name="Picture 11" descr="Picture10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2667000"/>
            <a:ext cx="1114425" cy="403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81" name="Picture 11" descr="Picture10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0" y="2514600"/>
            <a:ext cx="1114425" cy="403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82" name="Picture 11" descr="Picture10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5200" y="2819400"/>
            <a:ext cx="1114425" cy="403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84" name="Picture 26" descr="172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0" y="0"/>
            <a:ext cx="2524125" cy="981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85" name="Picture 27" descr="172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8675" y="0"/>
            <a:ext cx="2524125" cy="981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" name="TextBox 27"/>
          <p:cNvSpPr txBox="1"/>
          <p:nvPr/>
        </p:nvSpPr>
        <p:spPr>
          <a:xfrm>
            <a:off x="1676400" y="2362200"/>
            <a:ext cx="662940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ln>
                  <a:solidFill>
                    <a:srgbClr val="00B050"/>
                  </a:solidFill>
                </a:ln>
                <a:solidFill>
                  <a:srgbClr val="00B050"/>
                </a:solidFill>
              </a:rPr>
              <a:t>Quan</a:t>
            </a:r>
            <a:r>
              <a:rPr lang="en-US" sz="3200" dirty="0" smtClean="0">
                <a:ln>
                  <a:solidFill>
                    <a:srgbClr val="00B050"/>
                  </a:solidFill>
                </a:ln>
                <a:solidFill>
                  <a:srgbClr val="00B050"/>
                </a:solidFill>
              </a:rPr>
              <a:t> </a:t>
            </a:r>
            <a:r>
              <a:rPr lang="en-US" sz="3200" dirty="0" err="1">
                <a:ln>
                  <a:solidFill>
                    <a:srgbClr val="00B050"/>
                  </a:solidFill>
                </a:ln>
                <a:solidFill>
                  <a:srgbClr val="00B050"/>
                </a:solidFill>
              </a:rPr>
              <a:t>sát</a:t>
            </a:r>
            <a:r>
              <a:rPr lang="en-US" sz="3200" dirty="0">
                <a:ln>
                  <a:solidFill>
                    <a:srgbClr val="00B050"/>
                  </a:solidFill>
                </a:ln>
                <a:solidFill>
                  <a:srgbClr val="00B050"/>
                </a:solidFill>
              </a:rPr>
              <a:t> </a:t>
            </a:r>
            <a:r>
              <a:rPr lang="en-US" sz="3200" dirty="0" err="1">
                <a:ln>
                  <a:solidFill>
                    <a:srgbClr val="00B050"/>
                  </a:solidFill>
                </a:ln>
                <a:solidFill>
                  <a:srgbClr val="00B050"/>
                </a:solidFill>
              </a:rPr>
              <a:t>và</a:t>
            </a:r>
            <a:r>
              <a:rPr lang="en-US" sz="3200" dirty="0">
                <a:ln>
                  <a:solidFill>
                    <a:srgbClr val="00B050"/>
                  </a:solidFill>
                </a:ln>
                <a:solidFill>
                  <a:srgbClr val="00B050"/>
                </a:solidFill>
              </a:rPr>
              <a:t> </a:t>
            </a:r>
            <a:r>
              <a:rPr lang="en-US" sz="3200" dirty="0" err="1">
                <a:ln>
                  <a:solidFill>
                    <a:srgbClr val="00B050"/>
                  </a:solidFill>
                </a:ln>
                <a:solidFill>
                  <a:srgbClr val="00B050"/>
                </a:solidFill>
              </a:rPr>
              <a:t>đàm</a:t>
            </a:r>
            <a:r>
              <a:rPr lang="en-US" sz="3200" dirty="0">
                <a:ln>
                  <a:solidFill>
                    <a:srgbClr val="00B050"/>
                  </a:solidFill>
                </a:ln>
                <a:solidFill>
                  <a:srgbClr val="00B050"/>
                </a:solidFill>
              </a:rPr>
              <a:t> </a:t>
            </a:r>
            <a:r>
              <a:rPr lang="en-US" sz="3200" dirty="0" err="1">
                <a:ln>
                  <a:solidFill>
                    <a:srgbClr val="00B050"/>
                  </a:solidFill>
                </a:ln>
                <a:solidFill>
                  <a:srgbClr val="00B050"/>
                </a:solidFill>
              </a:rPr>
              <a:t>thoại</a:t>
            </a:r>
            <a:endParaRPr lang="en-US" sz="3200" dirty="0">
              <a:ln>
                <a:solidFill>
                  <a:srgbClr val="00B050"/>
                </a:solidFill>
              </a:ln>
              <a:solidFill>
                <a:srgbClr val="00B050"/>
              </a:solidFill>
            </a:endParaRPr>
          </a:p>
          <a:p>
            <a:r>
              <a:rPr lang="en-US" sz="3200" dirty="0">
                <a:ln>
                  <a:solidFill>
                    <a:srgbClr val="7030A0"/>
                  </a:solidFill>
                </a:ln>
                <a:solidFill>
                  <a:srgbClr val="002060"/>
                </a:solidFill>
              </a:rPr>
              <a:t>- </a:t>
            </a:r>
            <a:r>
              <a:rPr lang="en-US" sz="3200" dirty="0" err="1">
                <a:ln>
                  <a:solidFill>
                    <a:srgbClr val="7030A0"/>
                  </a:solidFill>
                </a:ln>
                <a:solidFill>
                  <a:srgbClr val="002060"/>
                </a:solidFill>
              </a:rPr>
              <a:t>Cô</a:t>
            </a:r>
            <a:r>
              <a:rPr lang="en-US" sz="3200" dirty="0">
                <a:ln>
                  <a:solidFill>
                    <a:srgbClr val="7030A0"/>
                  </a:solidFill>
                </a:ln>
                <a:solidFill>
                  <a:srgbClr val="002060"/>
                </a:solidFill>
              </a:rPr>
              <a:t> </a:t>
            </a:r>
            <a:r>
              <a:rPr lang="en-US" sz="3200" dirty="0" err="1">
                <a:ln>
                  <a:solidFill>
                    <a:srgbClr val="7030A0"/>
                  </a:solidFill>
                </a:ln>
                <a:solidFill>
                  <a:srgbClr val="002060"/>
                </a:solidFill>
              </a:rPr>
              <a:t>cho</a:t>
            </a:r>
            <a:r>
              <a:rPr lang="en-US" sz="3200" dirty="0">
                <a:ln>
                  <a:solidFill>
                    <a:srgbClr val="7030A0"/>
                  </a:solidFill>
                </a:ln>
                <a:solidFill>
                  <a:srgbClr val="002060"/>
                </a:solidFill>
              </a:rPr>
              <a:t> </a:t>
            </a:r>
            <a:r>
              <a:rPr lang="en-US" sz="3200" dirty="0" err="1">
                <a:ln>
                  <a:solidFill>
                    <a:srgbClr val="7030A0"/>
                  </a:solidFill>
                </a:ln>
                <a:solidFill>
                  <a:srgbClr val="002060"/>
                </a:solidFill>
              </a:rPr>
              <a:t>trẻ</a:t>
            </a:r>
            <a:r>
              <a:rPr lang="en-US" sz="3200" dirty="0">
                <a:ln>
                  <a:solidFill>
                    <a:srgbClr val="7030A0"/>
                  </a:solidFill>
                </a:ln>
                <a:solidFill>
                  <a:srgbClr val="002060"/>
                </a:solidFill>
              </a:rPr>
              <a:t> </a:t>
            </a:r>
            <a:r>
              <a:rPr lang="en-US" sz="3200" dirty="0" err="1">
                <a:ln>
                  <a:solidFill>
                    <a:srgbClr val="7030A0"/>
                  </a:solidFill>
                </a:ln>
                <a:solidFill>
                  <a:srgbClr val="002060"/>
                </a:solidFill>
              </a:rPr>
              <a:t>xem</a:t>
            </a:r>
            <a:r>
              <a:rPr lang="en-US" sz="3200" dirty="0">
                <a:ln>
                  <a:solidFill>
                    <a:srgbClr val="7030A0"/>
                  </a:solidFill>
                </a:ln>
                <a:solidFill>
                  <a:srgbClr val="002060"/>
                </a:solidFill>
              </a:rPr>
              <a:t> </a:t>
            </a:r>
            <a:r>
              <a:rPr lang="en-US" sz="3200" dirty="0" err="1">
                <a:ln>
                  <a:solidFill>
                    <a:srgbClr val="7030A0"/>
                  </a:solidFill>
                </a:ln>
                <a:solidFill>
                  <a:srgbClr val="002060"/>
                </a:solidFill>
              </a:rPr>
              <a:t>sản</a:t>
            </a:r>
            <a:r>
              <a:rPr lang="en-US" sz="3200" dirty="0">
                <a:ln>
                  <a:solidFill>
                    <a:srgbClr val="7030A0"/>
                  </a:solidFill>
                </a:ln>
                <a:solidFill>
                  <a:srgbClr val="002060"/>
                </a:solidFill>
              </a:rPr>
              <a:t> </a:t>
            </a:r>
            <a:r>
              <a:rPr lang="en-US" sz="3200" dirty="0" err="1">
                <a:ln>
                  <a:solidFill>
                    <a:srgbClr val="7030A0"/>
                  </a:solidFill>
                </a:ln>
                <a:solidFill>
                  <a:srgbClr val="002060"/>
                </a:solidFill>
              </a:rPr>
              <a:t>phẩm</a:t>
            </a:r>
            <a:r>
              <a:rPr lang="en-US" sz="3200" dirty="0">
                <a:ln>
                  <a:solidFill>
                    <a:srgbClr val="7030A0"/>
                  </a:solidFill>
                </a:ln>
                <a:solidFill>
                  <a:srgbClr val="002060"/>
                </a:solidFill>
              </a:rPr>
              <a:t> </a:t>
            </a:r>
            <a:r>
              <a:rPr lang="en-US" sz="3200" dirty="0" err="1">
                <a:ln>
                  <a:solidFill>
                    <a:srgbClr val="7030A0"/>
                  </a:solidFill>
                </a:ln>
                <a:solidFill>
                  <a:srgbClr val="002060"/>
                </a:solidFill>
              </a:rPr>
              <a:t>mẫu</a:t>
            </a:r>
            <a:endParaRPr lang="en-US" sz="3200" dirty="0">
              <a:ln>
                <a:solidFill>
                  <a:srgbClr val="7030A0"/>
                </a:solidFill>
              </a:ln>
              <a:solidFill>
                <a:srgbClr val="002060"/>
              </a:solidFill>
            </a:endParaRPr>
          </a:p>
          <a:p>
            <a:r>
              <a:rPr lang="en-US" sz="3200" dirty="0">
                <a:ln>
                  <a:solidFill>
                    <a:srgbClr val="7030A0"/>
                  </a:solidFill>
                </a:ln>
                <a:solidFill>
                  <a:srgbClr val="002060"/>
                </a:solidFill>
              </a:rPr>
              <a:t>- </a:t>
            </a:r>
            <a:r>
              <a:rPr lang="en-US" sz="3200" dirty="0" err="1">
                <a:ln>
                  <a:solidFill>
                    <a:srgbClr val="7030A0"/>
                  </a:solidFill>
                </a:ln>
                <a:solidFill>
                  <a:srgbClr val="002060"/>
                </a:solidFill>
              </a:rPr>
              <a:t>Cô</a:t>
            </a:r>
            <a:r>
              <a:rPr lang="en-US" sz="3200" dirty="0">
                <a:ln>
                  <a:solidFill>
                    <a:srgbClr val="7030A0"/>
                  </a:solidFill>
                </a:ln>
                <a:solidFill>
                  <a:srgbClr val="002060"/>
                </a:solidFill>
              </a:rPr>
              <a:t> </a:t>
            </a:r>
            <a:r>
              <a:rPr lang="en-US" sz="3200" dirty="0" err="1">
                <a:ln>
                  <a:solidFill>
                    <a:srgbClr val="7030A0"/>
                  </a:solidFill>
                </a:ln>
                <a:solidFill>
                  <a:srgbClr val="002060"/>
                </a:solidFill>
              </a:rPr>
              <a:t>hướng</a:t>
            </a:r>
            <a:r>
              <a:rPr lang="en-US" sz="3200" dirty="0">
                <a:ln>
                  <a:solidFill>
                    <a:srgbClr val="7030A0"/>
                  </a:solidFill>
                </a:ln>
                <a:solidFill>
                  <a:srgbClr val="002060"/>
                </a:solidFill>
              </a:rPr>
              <a:t> </a:t>
            </a:r>
            <a:r>
              <a:rPr lang="en-US" sz="3200" dirty="0" err="1">
                <a:ln>
                  <a:solidFill>
                    <a:srgbClr val="7030A0"/>
                  </a:solidFill>
                </a:ln>
                <a:solidFill>
                  <a:srgbClr val="002060"/>
                </a:solidFill>
              </a:rPr>
              <a:t>dẫn</a:t>
            </a:r>
            <a:r>
              <a:rPr lang="en-US" sz="3200" dirty="0">
                <a:ln>
                  <a:solidFill>
                    <a:srgbClr val="7030A0"/>
                  </a:solidFill>
                </a:ln>
                <a:solidFill>
                  <a:srgbClr val="002060"/>
                </a:solidFill>
              </a:rPr>
              <a:t> </a:t>
            </a:r>
            <a:r>
              <a:rPr lang="en-US" sz="3200" dirty="0" err="1">
                <a:ln>
                  <a:solidFill>
                    <a:srgbClr val="7030A0"/>
                  </a:solidFill>
                </a:ln>
                <a:solidFill>
                  <a:srgbClr val="002060"/>
                </a:solidFill>
              </a:rPr>
              <a:t>và</a:t>
            </a:r>
            <a:r>
              <a:rPr lang="en-US" sz="3200" dirty="0">
                <a:ln>
                  <a:solidFill>
                    <a:srgbClr val="7030A0"/>
                  </a:solidFill>
                </a:ln>
                <a:solidFill>
                  <a:srgbClr val="002060"/>
                </a:solidFill>
              </a:rPr>
              <a:t> </a:t>
            </a:r>
            <a:r>
              <a:rPr lang="en-US" sz="3200" dirty="0" err="1">
                <a:ln>
                  <a:solidFill>
                    <a:srgbClr val="7030A0"/>
                  </a:solidFill>
                </a:ln>
                <a:solidFill>
                  <a:srgbClr val="002060"/>
                </a:solidFill>
              </a:rPr>
              <a:t>cùng</a:t>
            </a:r>
            <a:r>
              <a:rPr lang="en-US" sz="3200" dirty="0">
                <a:ln>
                  <a:solidFill>
                    <a:srgbClr val="7030A0"/>
                  </a:solidFill>
                </a:ln>
                <a:solidFill>
                  <a:srgbClr val="002060"/>
                </a:solidFill>
              </a:rPr>
              <a:t> </a:t>
            </a:r>
            <a:r>
              <a:rPr lang="en-US" sz="3200" dirty="0" err="1">
                <a:ln>
                  <a:solidFill>
                    <a:srgbClr val="7030A0"/>
                  </a:solidFill>
                </a:ln>
                <a:solidFill>
                  <a:srgbClr val="002060"/>
                </a:solidFill>
              </a:rPr>
              <a:t>trẻ</a:t>
            </a:r>
            <a:r>
              <a:rPr lang="en-US" sz="3200" dirty="0">
                <a:ln>
                  <a:solidFill>
                    <a:srgbClr val="7030A0"/>
                  </a:solidFill>
                </a:ln>
                <a:solidFill>
                  <a:srgbClr val="002060"/>
                </a:solidFill>
              </a:rPr>
              <a:t> </a:t>
            </a:r>
            <a:r>
              <a:rPr lang="en-US" sz="3200" dirty="0" err="1">
                <a:ln>
                  <a:solidFill>
                    <a:srgbClr val="7030A0"/>
                  </a:solidFill>
                </a:ln>
                <a:solidFill>
                  <a:srgbClr val="002060"/>
                </a:solidFill>
              </a:rPr>
              <a:t>phân</a:t>
            </a:r>
            <a:r>
              <a:rPr lang="en-US" sz="3200" dirty="0">
                <a:ln>
                  <a:solidFill>
                    <a:srgbClr val="7030A0"/>
                  </a:solidFill>
                </a:ln>
                <a:solidFill>
                  <a:srgbClr val="002060"/>
                </a:solidFill>
              </a:rPr>
              <a:t> </a:t>
            </a:r>
            <a:r>
              <a:rPr lang="en-US" sz="3200" dirty="0" err="1">
                <a:ln>
                  <a:solidFill>
                    <a:srgbClr val="7030A0"/>
                  </a:solidFill>
                </a:ln>
                <a:solidFill>
                  <a:srgbClr val="002060"/>
                </a:solidFill>
              </a:rPr>
              <a:t>tích</a:t>
            </a:r>
            <a:r>
              <a:rPr lang="en-US" sz="3200" dirty="0">
                <a:ln>
                  <a:solidFill>
                    <a:srgbClr val="7030A0"/>
                  </a:solidFill>
                </a:ln>
                <a:solidFill>
                  <a:srgbClr val="002060"/>
                </a:solidFill>
              </a:rPr>
              <a:t> </a:t>
            </a:r>
            <a:r>
              <a:rPr lang="en-US" sz="3200" dirty="0" err="1">
                <a:ln>
                  <a:solidFill>
                    <a:srgbClr val="7030A0"/>
                  </a:solidFill>
                </a:ln>
                <a:solidFill>
                  <a:srgbClr val="002060"/>
                </a:solidFill>
              </a:rPr>
              <a:t>đặc</a:t>
            </a:r>
            <a:r>
              <a:rPr lang="en-US" sz="3200" dirty="0">
                <a:ln>
                  <a:solidFill>
                    <a:srgbClr val="7030A0"/>
                  </a:solidFill>
                </a:ln>
                <a:solidFill>
                  <a:srgbClr val="002060"/>
                </a:solidFill>
              </a:rPr>
              <a:t> </a:t>
            </a:r>
            <a:r>
              <a:rPr lang="en-US" sz="3200" dirty="0" err="1">
                <a:ln>
                  <a:solidFill>
                    <a:srgbClr val="7030A0"/>
                  </a:solidFill>
                </a:ln>
                <a:solidFill>
                  <a:srgbClr val="002060"/>
                </a:solidFill>
              </a:rPr>
              <a:t>điểm</a:t>
            </a:r>
            <a:r>
              <a:rPr lang="en-US" sz="3200" dirty="0">
                <a:ln>
                  <a:solidFill>
                    <a:srgbClr val="7030A0"/>
                  </a:solidFill>
                </a:ln>
                <a:solidFill>
                  <a:srgbClr val="002060"/>
                </a:solidFill>
              </a:rPr>
              <a:t> </a:t>
            </a:r>
            <a:r>
              <a:rPr lang="en-US" sz="3200" dirty="0" err="1">
                <a:ln>
                  <a:solidFill>
                    <a:srgbClr val="7030A0"/>
                  </a:solidFill>
                </a:ln>
                <a:solidFill>
                  <a:srgbClr val="002060"/>
                </a:solidFill>
              </a:rPr>
              <a:t>của</a:t>
            </a:r>
            <a:r>
              <a:rPr lang="en-US" sz="3200" dirty="0">
                <a:ln>
                  <a:solidFill>
                    <a:srgbClr val="7030A0"/>
                  </a:solidFill>
                </a:ln>
                <a:solidFill>
                  <a:srgbClr val="002060"/>
                </a:solidFill>
              </a:rPr>
              <a:t> </a:t>
            </a:r>
            <a:r>
              <a:rPr lang="en-US" sz="3200" dirty="0" err="1">
                <a:ln>
                  <a:solidFill>
                    <a:srgbClr val="7030A0"/>
                  </a:solidFill>
                </a:ln>
                <a:solidFill>
                  <a:srgbClr val="002060"/>
                </a:solidFill>
              </a:rPr>
              <a:t>vật</a:t>
            </a:r>
            <a:r>
              <a:rPr lang="en-US" sz="3200" dirty="0">
                <a:ln>
                  <a:solidFill>
                    <a:srgbClr val="7030A0"/>
                  </a:solidFill>
                </a:ln>
                <a:solidFill>
                  <a:srgbClr val="002060"/>
                </a:solidFill>
              </a:rPr>
              <a:t> </a:t>
            </a:r>
            <a:r>
              <a:rPr lang="en-US" sz="3200" dirty="0" err="1">
                <a:ln>
                  <a:solidFill>
                    <a:srgbClr val="7030A0"/>
                  </a:solidFill>
                </a:ln>
                <a:solidFill>
                  <a:srgbClr val="002060"/>
                </a:solidFill>
              </a:rPr>
              <a:t>mẫu</a:t>
            </a:r>
            <a:endParaRPr lang="en-US" sz="3200" dirty="0">
              <a:ln>
                <a:solidFill>
                  <a:srgbClr val="7030A0"/>
                </a:solidFill>
              </a:ln>
              <a:solidFill>
                <a:srgbClr val="002060"/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9525000" y="4104144"/>
            <a:ext cx="5867399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n>
                  <a:solidFill>
                    <a:srgbClr val="00B050"/>
                  </a:solidFill>
                </a:ln>
                <a:solidFill>
                  <a:srgbClr val="00B050"/>
                </a:solidFill>
                <a:effectLst/>
              </a:rPr>
              <a:t> </a:t>
            </a:r>
            <a:r>
              <a:rPr lang="en-US" sz="2800" dirty="0" err="1" smtClean="0">
                <a:ln>
                  <a:solidFill>
                    <a:srgbClr val="00B050"/>
                  </a:solidFill>
                </a:ln>
                <a:solidFill>
                  <a:srgbClr val="00B050"/>
                </a:solidFill>
                <a:effectLst/>
              </a:rPr>
              <a:t>Giáo</a:t>
            </a:r>
            <a:r>
              <a:rPr lang="en-US" sz="2800" dirty="0" smtClean="0">
                <a:ln>
                  <a:solidFill>
                    <a:srgbClr val="00B050"/>
                  </a:solidFill>
                </a:ln>
                <a:solidFill>
                  <a:srgbClr val="00B050"/>
                </a:solidFill>
                <a:effectLst/>
              </a:rPr>
              <a:t> </a:t>
            </a:r>
            <a:r>
              <a:rPr lang="en-US" sz="2800" dirty="0" err="1" smtClean="0">
                <a:ln>
                  <a:solidFill>
                    <a:srgbClr val="00B050"/>
                  </a:solidFill>
                </a:ln>
                <a:solidFill>
                  <a:srgbClr val="00B050"/>
                </a:solidFill>
                <a:effectLst/>
              </a:rPr>
              <a:t>viên</a:t>
            </a:r>
            <a:r>
              <a:rPr lang="en-US" sz="2800" dirty="0" smtClean="0">
                <a:ln>
                  <a:solidFill>
                    <a:srgbClr val="00B050"/>
                  </a:solidFill>
                </a:ln>
                <a:solidFill>
                  <a:srgbClr val="00B050"/>
                </a:solidFill>
                <a:effectLst/>
              </a:rPr>
              <a:t> </a:t>
            </a:r>
            <a:r>
              <a:rPr lang="en-US" sz="2800" dirty="0" err="1" smtClean="0">
                <a:ln>
                  <a:solidFill>
                    <a:srgbClr val="00B050"/>
                  </a:solidFill>
                </a:ln>
                <a:solidFill>
                  <a:srgbClr val="00B050"/>
                </a:solidFill>
                <a:effectLst/>
              </a:rPr>
              <a:t>làm</a:t>
            </a:r>
            <a:r>
              <a:rPr lang="en-US" sz="2800" dirty="0" smtClean="0">
                <a:ln>
                  <a:solidFill>
                    <a:srgbClr val="00B050"/>
                  </a:solidFill>
                </a:ln>
                <a:solidFill>
                  <a:srgbClr val="00B050"/>
                </a:solidFill>
                <a:effectLst/>
              </a:rPr>
              <a:t> </a:t>
            </a:r>
            <a:r>
              <a:rPr lang="en-US" sz="2800" dirty="0" err="1">
                <a:ln>
                  <a:solidFill>
                    <a:srgbClr val="00B050"/>
                  </a:solidFill>
                </a:ln>
                <a:solidFill>
                  <a:srgbClr val="00B050"/>
                </a:solidFill>
                <a:effectLst/>
              </a:rPr>
              <a:t>mẫu</a:t>
            </a:r>
            <a:endParaRPr lang="en-US" sz="2800" dirty="0">
              <a:ln>
                <a:solidFill>
                  <a:srgbClr val="00B050"/>
                </a:solidFill>
              </a:ln>
              <a:solidFill>
                <a:srgbClr val="00B050"/>
              </a:solidFill>
              <a:effectLst/>
            </a:endParaRPr>
          </a:p>
          <a:p>
            <a:pPr marL="457200" indent="-457200">
              <a:buFontTx/>
              <a:buChar char="-"/>
            </a:pPr>
            <a:r>
              <a:rPr lang="en-US" sz="2800" dirty="0" err="1" smtClean="0">
                <a:ln>
                  <a:solidFill>
                    <a:srgbClr val="7030A0"/>
                  </a:solidFill>
                </a:ln>
                <a:solidFill>
                  <a:srgbClr val="7030A0"/>
                </a:solidFill>
                <a:effectLst/>
              </a:rPr>
              <a:t>Cô</a:t>
            </a:r>
            <a:r>
              <a:rPr lang="en-US" sz="2800" dirty="0" smtClean="0">
                <a:ln>
                  <a:solidFill>
                    <a:srgbClr val="7030A0"/>
                  </a:solidFill>
                </a:ln>
                <a:solidFill>
                  <a:srgbClr val="7030A0"/>
                </a:solidFill>
                <a:effectLst/>
              </a:rPr>
              <a:t> </a:t>
            </a:r>
            <a:r>
              <a:rPr lang="en-US" sz="2800" dirty="0" err="1">
                <a:ln>
                  <a:solidFill>
                    <a:srgbClr val="7030A0"/>
                  </a:solidFill>
                </a:ln>
                <a:solidFill>
                  <a:srgbClr val="7030A0"/>
                </a:solidFill>
                <a:effectLst/>
              </a:rPr>
              <a:t>làm</a:t>
            </a:r>
            <a:r>
              <a:rPr lang="en-US" sz="2800" dirty="0">
                <a:ln>
                  <a:solidFill>
                    <a:srgbClr val="7030A0"/>
                  </a:solidFill>
                </a:ln>
                <a:solidFill>
                  <a:srgbClr val="7030A0"/>
                </a:solidFill>
                <a:effectLst/>
              </a:rPr>
              <a:t> </a:t>
            </a:r>
            <a:r>
              <a:rPr lang="en-US" sz="2800" dirty="0" err="1" smtClean="0">
                <a:ln>
                  <a:solidFill>
                    <a:srgbClr val="7030A0"/>
                  </a:solidFill>
                </a:ln>
                <a:solidFill>
                  <a:srgbClr val="7030A0"/>
                </a:solidFill>
                <a:effectLst/>
              </a:rPr>
              <a:t>mẫu</a:t>
            </a:r>
            <a:r>
              <a:rPr lang="en-US" sz="2800" dirty="0" smtClean="0">
                <a:ln>
                  <a:solidFill>
                    <a:srgbClr val="7030A0"/>
                  </a:solidFill>
                </a:ln>
                <a:solidFill>
                  <a:srgbClr val="7030A0"/>
                </a:solidFill>
                <a:effectLst/>
              </a:rPr>
              <a:t> </a:t>
            </a:r>
            <a:r>
              <a:rPr lang="en-US" sz="2800" dirty="0" err="1" smtClean="0">
                <a:ln>
                  <a:solidFill>
                    <a:srgbClr val="7030A0"/>
                  </a:solidFill>
                </a:ln>
                <a:solidFill>
                  <a:srgbClr val="7030A0"/>
                </a:solidFill>
                <a:effectLst/>
              </a:rPr>
              <a:t>lần</a:t>
            </a:r>
            <a:r>
              <a:rPr lang="en-US" sz="2800" dirty="0" smtClean="0">
                <a:ln>
                  <a:solidFill>
                    <a:srgbClr val="7030A0"/>
                  </a:solidFill>
                </a:ln>
                <a:solidFill>
                  <a:srgbClr val="7030A0"/>
                </a:solidFill>
                <a:effectLst/>
              </a:rPr>
              <a:t> 1: </a:t>
            </a:r>
            <a:r>
              <a:rPr lang="en-US" sz="2800" dirty="0" err="1" smtClean="0">
                <a:ln>
                  <a:solidFill>
                    <a:srgbClr val="7030A0"/>
                  </a:solidFill>
                </a:ln>
                <a:solidFill>
                  <a:srgbClr val="7030A0"/>
                </a:solidFill>
              </a:rPr>
              <a:t>Có</a:t>
            </a:r>
            <a:r>
              <a:rPr lang="en-US" sz="2800" dirty="0" smtClean="0">
                <a:ln>
                  <a:solidFill>
                    <a:srgbClr val="7030A0"/>
                  </a:solidFill>
                </a:ln>
                <a:solidFill>
                  <a:srgbClr val="7030A0"/>
                </a:solidFill>
              </a:rPr>
              <a:t> </a:t>
            </a:r>
            <a:r>
              <a:rPr lang="en-US" sz="2800" dirty="0" err="1" smtClean="0">
                <a:ln>
                  <a:solidFill>
                    <a:srgbClr val="7030A0"/>
                  </a:solidFill>
                </a:ln>
                <a:solidFill>
                  <a:srgbClr val="7030A0"/>
                </a:solidFill>
                <a:effectLst/>
              </a:rPr>
              <a:t>giải</a:t>
            </a:r>
            <a:r>
              <a:rPr lang="en-US" sz="2800" dirty="0" smtClean="0">
                <a:ln>
                  <a:solidFill>
                    <a:srgbClr val="7030A0"/>
                  </a:solidFill>
                </a:ln>
                <a:solidFill>
                  <a:srgbClr val="7030A0"/>
                </a:solidFill>
                <a:effectLst/>
              </a:rPr>
              <a:t> </a:t>
            </a:r>
            <a:r>
              <a:rPr lang="en-US" sz="2800" dirty="0" err="1" smtClean="0">
                <a:ln>
                  <a:solidFill>
                    <a:srgbClr val="7030A0"/>
                  </a:solidFill>
                </a:ln>
                <a:solidFill>
                  <a:srgbClr val="7030A0"/>
                </a:solidFill>
                <a:effectLst/>
              </a:rPr>
              <a:t>thích</a:t>
            </a:r>
            <a:endParaRPr lang="en-US" sz="2800" dirty="0" smtClean="0">
              <a:ln>
                <a:solidFill>
                  <a:srgbClr val="7030A0"/>
                </a:solidFill>
              </a:ln>
              <a:solidFill>
                <a:srgbClr val="7030A0"/>
              </a:solidFill>
              <a:effectLst/>
            </a:endParaRPr>
          </a:p>
          <a:p>
            <a:pPr marL="457200" indent="-457200">
              <a:buFontTx/>
              <a:buChar char="-"/>
            </a:pPr>
            <a:r>
              <a:rPr lang="en-US" sz="2800" dirty="0" err="1" smtClean="0">
                <a:ln>
                  <a:solidFill>
                    <a:srgbClr val="7030A0"/>
                  </a:solidFill>
                </a:ln>
                <a:solidFill>
                  <a:srgbClr val="7030A0"/>
                </a:solidFill>
              </a:rPr>
              <a:t>Cô</a:t>
            </a:r>
            <a:r>
              <a:rPr lang="en-US" sz="2800" dirty="0" smtClean="0">
                <a:ln>
                  <a:solidFill>
                    <a:srgbClr val="7030A0"/>
                  </a:solidFill>
                </a:ln>
                <a:solidFill>
                  <a:srgbClr val="7030A0"/>
                </a:solidFill>
              </a:rPr>
              <a:t> </a:t>
            </a:r>
            <a:r>
              <a:rPr lang="en-US" sz="2800" dirty="0" err="1" smtClean="0">
                <a:ln>
                  <a:solidFill>
                    <a:srgbClr val="7030A0"/>
                  </a:solidFill>
                </a:ln>
                <a:solidFill>
                  <a:srgbClr val="7030A0"/>
                </a:solidFill>
              </a:rPr>
              <a:t>làm</a:t>
            </a:r>
            <a:r>
              <a:rPr lang="en-US" sz="2800" dirty="0" smtClean="0">
                <a:ln>
                  <a:solidFill>
                    <a:srgbClr val="7030A0"/>
                  </a:solidFill>
                </a:ln>
                <a:solidFill>
                  <a:srgbClr val="7030A0"/>
                </a:solidFill>
              </a:rPr>
              <a:t> </a:t>
            </a:r>
            <a:r>
              <a:rPr lang="en-US" sz="2800" dirty="0" err="1" smtClean="0">
                <a:ln>
                  <a:solidFill>
                    <a:srgbClr val="7030A0"/>
                  </a:solidFill>
                </a:ln>
                <a:solidFill>
                  <a:srgbClr val="7030A0"/>
                </a:solidFill>
              </a:rPr>
              <a:t>lần</a:t>
            </a:r>
            <a:r>
              <a:rPr lang="en-US" sz="2800" dirty="0" smtClean="0">
                <a:ln>
                  <a:solidFill>
                    <a:srgbClr val="7030A0"/>
                  </a:solidFill>
                </a:ln>
                <a:solidFill>
                  <a:srgbClr val="7030A0"/>
                </a:solidFill>
              </a:rPr>
              <a:t> 2 </a:t>
            </a:r>
            <a:r>
              <a:rPr lang="en-US" sz="2800" dirty="0" err="1" smtClean="0">
                <a:ln>
                  <a:solidFill>
                    <a:srgbClr val="7030A0"/>
                  </a:solidFill>
                </a:ln>
                <a:solidFill>
                  <a:srgbClr val="7030A0"/>
                </a:solidFill>
              </a:rPr>
              <a:t>vừa</a:t>
            </a:r>
            <a:r>
              <a:rPr lang="en-US" sz="2800" dirty="0" smtClean="0">
                <a:ln>
                  <a:solidFill>
                    <a:srgbClr val="7030A0"/>
                  </a:solidFill>
                </a:ln>
                <a:solidFill>
                  <a:srgbClr val="7030A0"/>
                </a:solidFill>
              </a:rPr>
              <a:t> </a:t>
            </a:r>
            <a:r>
              <a:rPr lang="en-US" sz="2800" dirty="0" err="1" smtClean="0">
                <a:ln>
                  <a:solidFill>
                    <a:srgbClr val="7030A0"/>
                  </a:solidFill>
                </a:ln>
                <a:solidFill>
                  <a:srgbClr val="7030A0"/>
                </a:solidFill>
              </a:rPr>
              <a:t>làm</a:t>
            </a:r>
            <a:r>
              <a:rPr lang="en-US" sz="2800" dirty="0" smtClean="0">
                <a:ln>
                  <a:solidFill>
                    <a:srgbClr val="7030A0"/>
                  </a:solidFill>
                </a:ln>
                <a:solidFill>
                  <a:srgbClr val="7030A0"/>
                </a:solidFill>
              </a:rPr>
              <a:t> </a:t>
            </a:r>
            <a:r>
              <a:rPr lang="en-US" sz="2800" dirty="0" err="1" smtClean="0">
                <a:ln>
                  <a:solidFill>
                    <a:srgbClr val="7030A0"/>
                  </a:solidFill>
                </a:ln>
                <a:solidFill>
                  <a:srgbClr val="7030A0"/>
                </a:solidFill>
              </a:rPr>
              <a:t>vừa</a:t>
            </a:r>
            <a:r>
              <a:rPr lang="en-US" sz="2800" dirty="0" smtClean="0">
                <a:ln>
                  <a:solidFill>
                    <a:srgbClr val="7030A0"/>
                  </a:solidFill>
                </a:ln>
                <a:solidFill>
                  <a:srgbClr val="7030A0"/>
                </a:solidFill>
                <a:effectLst/>
              </a:rPr>
              <a:t> </a:t>
            </a:r>
            <a:r>
              <a:rPr lang="en-US" sz="2800" dirty="0" err="1">
                <a:ln>
                  <a:solidFill>
                    <a:srgbClr val="7030A0"/>
                  </a:solidFill>
                </a:ln>
                <a:solidFill>
                  <a:srgbClr val="7030A0"/>
                </a:solidFill>
                <a:effectLst/>
              </a:rPr>
              <a:t>phân</a:t>
            </a:r>
            <a:r>
              <a:rPr lang="en-US" sz="2800" dirty="0">
                <a:ln>
                  <a:solidFill>
                    <a:srgbClr val="7030A0"/>
                  </a:solidFill>
                </a:ln>
                <a:solidFill>
                  <a:srgbClr val="7030A0"/>
                </a:solidFill>
                <a:effectLst/>
              </a:rPr>
              <a:t> </a:t>
            </a:r>
            <a:r>
              <a:rPr lang="en-US" sz="2800" dirty="0" err="1" smtClean="0">
                <a:ln>
                  <a:solidFill>
                    <a:srgbClr val="7030A0"/>
                  </a:solidFill>
                </a:ln>
                <a:solidFill>
                  <a:srgbClr val="7030A0"/>
                </a:solidFill>
                <a:effectLst/>
              </a:rPr>
              <a:t>tích</a:t>
            </a:r>
            <a:r>
              <a:rPr lang="en-US" sz="2800" dirty="0">
                <a:ln>
                  <a:solidFill>
                    <a:srgbClr val="7030A0"/>
                  </a:solidFill>
                </a:ln>
                <a:solidFill>
                  <a:srgbClr val="7030A0"/>
                </a:solidFill>
              </a:rPr>
              <a:t> </a:t>
            </a:r>
            <a:r>
              <a:rPr lang="en-US" sz="2800" dirty="0" err="1" smtClean="0">
                <a:ln>
                  <a:solidFill>
                    <a:srgbClr val="7030A0"/>
                  </a:solidFill>
                </a:ln>
                <a:solidFill>
                  <a:srgbClr val="7030A0"/>
                </a:solidFill>
              </a:rPr>
              <a:t>và</a:t>
            </a:r>
            <a:r>
              <a:rPr lang="en-US" sz="2800" dirty="0" smtClean="0">
                <a:ln>
                  <a:solidFill>
                    <a:srgbClr val="7030A0"/>
                  </a:solidFill>
                </a:ln>
                <a:solidFill>
                  <a:srgbClr val="7030A0"/>
                </a:solidFill>
              </a:rPr>
              <a:t> </a:t>
            </a:r>
            <a:r>
              <a:rPr lang="en-US" sz="2800" dirty="0" err="1" smtClean="0">
                <a:ln>
                  <a:solidFill>
                    <a:srgbClr val="7030A0"/>
                  </a:solidFill>
                </a:ln>
                <a:solidFill>
                  <a:srgbClr val="7030A0"/>
                </a:solidFill>
              </a:rPr>
              <a:t>hỏi</a:t>
            </a:r>
            <a:r>
              <a:rPr lang="en-US" sz="2800" dirty="0" smtClean="0">
                <a:ln>
                  <a:solidFill>
                    <a:srgbClr val="7030A0"/>
                  </a:solidFill>
                </a:ln>
                <a:solidFill>
                  <a:srgbClr val="7030A0"/>
                </a:solidFill>
              </a:rPr>
              <a:t> </a:t>
            </a:r>
            <a:r>
              <a:rPr lang="en-US" sz="2800" dirty="0" err="1" smtClean="0">
                <a:ln>
                  <a:solidFill>
                    <a:srgbClr val="7030A0"/>
                  </a:solidFill>
                </a:ln>
                <a:solidFill>
                  <a:srgbClr val="7030A0"/>
                </a:solidFill>
              </a:rPr>
              <a:t>trẻ</a:t>
            </a:r>
            <a:r>
              <a:rPr lang="en-US" sz="2800" dirty="0" smtClean="0">
                <a:ln>
                  <a:solidFill>
                    <a:srgbClr val="7030A0"/>
                  </a:solidFill>
                </a:ln>
                <a:solidFill>
                  <a:srgbClr val="7030A0"/>
                </a:solidFill>
              </a:rPr>
              <a:t> </a:t>
            </a:r>
            <a:r>
              <a:rPr lang="en-US" sz="2800" dirty="0" err="1" smtClean="0">
                <a:ln>
                  <a:solidFill>
                    <a:srgbClr val="7030A0"/>
                  </a:solidFill>
                </a:ln>
                <a:solidFill>
                  <a:srgbClr val="7030A0"/>
                </a:solidFill>
              </a:rPr>
              <a:t>cách</a:t>
            </a:r>
            <a:r>
              <a:rPr lang="en-US" sz="2800" dirty="0" smtClean="0">
                <a:ln>
                  <a:solidFill>
                    <a:srgbClr val="7030A0"/>
                  </a:solidFill>
                </a:ln>
                <a:solidFill>
                  <a:srgbClr val="7030A0"/>
                </a:solidFill>
              </a:rPr>
              <a:t> </a:t>
            </a:r>
            <a:r>
              <a:rPr lang="en-US" sz="2800" dirty="0" err="1" smtClean="0">
                <a:ln>
                  <a:solidFill>
                    <a:srgbClr val="7030A0"/>
                  </a:solidFill>
                </a:ln>
                <a:solidFill>
                  <a:srgbClr val="7030A0"/>
                </a:solidFill>
              </a:rPr>
              <a:t>làm</a:t>
            </a:r>
            <a:r>
              <a:rPr lang="en-US" sz="2800" dirty="0" smtClean="0">
                <a:ln>
                  <a:solidFill>
                    <a:srgbClr val="7030A0"/>
                  </a:solidFill>
                </a:ln>
                <a:solidFill>
                  <a:srgbClr val="7030A0"/>
                </a:solidFill>
              </a:rPr>
              <a:t>, </a:t>
            </a:r>
            <a:r>
              <a:rPr lang="en-US" sz="2800" dirty="0" err="1" smtClean="0">
                <a:ln>
                  <a:solidFill>
                    <a:srgbClr val="7030A0"/>
                  </a:solidFill>
                </a:ln>
                <a:solidFill>
                  <a:srgbClr val="7030A0"/>
                </a:solidFill>
              </a:rPr>
              <a:t>các</a:t>
            </a:r>
            <a:r>
              <a:rPr lang="en-US" sz="2800" dirty="0" smtClean="0">
                <a:ln>
                  <a:solidFill>
                    <a:srgbClr val="7030A0"/>
                  </a:solidFill>
                </a:ln>
                <a:solidFill>
                  <a:srgbClr val="7030A0"/>
                </a:solidFill>
              </a:rPr>
              <a:t> </a:t>
            </a:r>
            <a:r>
              <a:rPr lang="en-US" sz="2800" dirty="0" err="1" smtClean="0">
                <a:ln>
                  <a:solidFill>
                    <a:srgbClr val="7030A0"/>
                  </a:solidFill>
                </a:ln>
                <a:solidFill>
                  <a:srgbClr val="7030A0"/>
                </a:solidFill>
              </a:rPr>
              <a:t>bước</a:t>
            </a:r>
            <a:r>
              <a:rPr lang="en-US" sz="2800" dirty="0" smtClean="0">
                <a:ln>
                  <a:solidFill>
                    <a:srgbClr val="7030A0"/>
                  </a:solidFill>
                </a:ln>
                <a:solidFill>
                  <a:srgbClr val="7030A0"/>
                </a:solidFill>
              </a:rPr>
              <a:t> </a:t>
            </a:r>
            <a:r>
              <a:rPr lang="en-US" sz="2800" dirty="0" err="1" smtClean="0">
                <a:ln>
                  <a:solidFill>
                    <a:srgbClr val="7030A0"/>
                  </a:solidFill>
                </a:ln>
                <a:solidFill>
                  <a:srgbClr val="7030A0"/>
                </a:solidFill>
              </a:rPr>
              <a:t>tạo</a:t>
            </a:r>
            <a:r>
              <a:rPr lang="en-US" sz="2800" dirty="0" smtClean="0">
                <a:ln>
                  <a:solidFill>
                    <a:srgbClr val="7030A0"/>
                  </a:solidFill>
                </a:ln>
                <a:solidFill>
                  <a:srgbClr val="7030A0"/>
                </a:solidFill>
              </a:rPr>
              <a:t> </a:t>
            </a:r>
            <a:r>
              <a:rPr lang="en-US" sz="2800" dirty="0" err="1" smtClean="0">
                <a:ln>
                  <a:solidFill>
                    <a:srgbClr val="7030A0"/>
                  </a:solidFill>
                </a:ln>
                <a:solidFill>
                  <a:srgbClr val="7030A0"/>
                </a:solidFill>
              </a:rPr>
              <a:t>nên</a:t>
            </a:r>
            <a:r>
              <a:rPr lang="en-US" sz="2800" dirty="0" smtClean="0">
                <a:ln>
                  <a:solidFill>
                    <a:srgbClr val="7030A0"/>
                  </a:solidFill>
                </a:ln>
                <a:solidFill>
                  <a:srgbClr val="7030A0"/>
                </a:solidFill>
              </a:rPr>
              <a:t> </a:t>
            </a:r>
            <a:r>
              <a:rPr lang="en-US" sz="2800" dirty="0" err="1" smtClean="0">
                <a:ln>
                  <a:solidFill>
                    <a:srgbClr val="7030A0"/>
                  </a:solidFill>
                </a:ln>
                <a:solidFill>
                  <a:srgbClr val="7030A0"/>
                </a:solidFill>
              </a:rPr>
              <a:t>chiếc</a:t>
            </a:r>
            <a:r>
              <a:rPr lang="en-US" sz="2800" dirty="0" smtClean="0">
                <a:ln>
                  <a:solidFill>
                    <a:srgbClr val="7030A0"/>
                  </a:solidFill>
                </a:ln>
                <a:solidFill>
                  <a:srgbClr val="7030A0"/>
                </a:solidFill>
              </a:rPr>
              <a:t> </a:t>
            </a:r>
            <a:r>
              <a:rPr lang="en-US" sz="2800" dirty="0" err="1" smtClean="0">
                <a:ln>
                  <a:solidFill>
                    <a:srgbClr val="7030A0"/>
                  </a:solidFill>
                </a:ln>
                <a:solidFill>
                  <a:srgbClr val="7030A0"/>
                </a:solidFill>
              </a:rPr>
              <a:t>mũ</a:t>
            </a:r>
            <a:endParaRPr lang="en-US" sz="2800" dirty="0">
              <a:ln>
                <a:solidFill>
                  <a:srgbClr val="7030A0"/>
                </a:solidFill>
              </a:ln>
              <a:solidFill>
                <a:srgbClr val="7030A0"/>
              </a:solidFill>
              <a:effectLst/>
            </a:endParaRPr>
          </a:p>
        </p:txBody>
      </p:sp>
      <p:grpSp>
        <p:nvGrpSpPr>
          <p:cNvPr id="24" name="Group 308"/>
          <p:cNvGrpSpPr>
            <a:grpSpLocks/>
          </p:cNvGrpSpPr>
          <p:nvPr/>
        </p:nvGrpSpPr>
        <p:grpSpPr bwMode="auto">
          <a:xfrm>
            <a:off x="9297086" y="245628"/>
            <a:ext cx="913714" cy="516372"/>
            <a:chOff x="3115" y="0"/>
            <a:chExt cx="2170" cy="2486"/>
          </a:xfrm>
        </p:grpSpPr>
        <p:grpSp>
          <p:nvGrpSpPr>
            <p:cNvPr id="25" name="Group 309"/>
            <p:cNvGrpSpPr>
              <a:grpSpLocks/>
            </p:cNvGrpSpPr>
            <p:nvPr/>
          </p:nvGrpSpPr>
          <p:grpSpPr bwMode="auto">
            <a:xfrm>
              <a:off x="4080" y="1910"/>
              <a:ext cx="768" cy="576"/>
              <a:chOff x="0" y="0"/>
              <a:chExt cx="768" cy="576"/>
            </a:xfrm>
          </p:grpSpPr>
          <p:sp>
            <p:nvSpPr>
              <p:cNvPr id="159" name="Oval 310"/>
              <p:cNvSpPr>
                <a:spLocks noChangeArrowheads="1"/>
              </p:cNvSpPr>
              <p:nvPr/>
            </p:nvSpPr>
            <p:spPr bwMode="hidden">
              <a:xfrm>
                <a:off x="0" y="0"/>
                <a:ext cx="768" cy="576"/>
              </a:xfrm>
              <a:prstGeom prst="ellipse">
                <a:avLst/>
              </a:prstGeom>
              <a:gradFill rotWithShape="1">
                <a:gsLst>
                  <a:gs pos="0">
                    <a:srgbClr val="760076"/>
                  </a:gs>
                  <a:gs pos="100000">
                    <a:srgbClr val="FF00FF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160" name="Oval 311"/>
              <p:cNvSpPr>
                <a:spLocks noChangeArrowheads="1"/>
              </p:cNvSpPr>
              <p:nvPr/>
            </p:nvSpPr>
            <p:spPr bwMode="hidden">
              <a:xfrm>
                <a:off x="276" y="252"/>
                <a:ext cx="185" cy="108"/>
              </a:xfrm>
              <a:prstGeom prst="ellipse">
                <a:avLst/>
              </a:prstGeom>
              <a:gradFill rotWithShape="0">
                <a:gsLst>
                  <a:gs pos="0">
                    <a:srgbClr val="BBE0E3"/>
                  </a:gs>
                  <a:gs pos="100000">
                    <a:srgbClr val="808080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kern="0">
                  <a:solidFill>
                    <a:sysClr val="windowText" lastClr="000000"/>
                  </a:solidFill>
                </a:endParaRPr>
              </a:p>
            </p:txBody>
          </p:sp>
        </p:grpSp>
        <p:grpSp>
          <p:nvGrpSpPr>
            <p:cNvPr id="26" name="Group 312"/>
            <p:cNvGrpSpPr>
              <a:grpSpLocks/>
            </p:cNvGrpSpPr>
            <p:nvPr/>
          </p:nvGrpSpPr>
          <p:grpSpPr bwMode="auto">
            <a:xfrm>
              <a:off x="4257" y="1103"/>
              <a:ext cx="768" cy="576"/>
              <a:chOff x="0" y="0"/>
              <a:chExt cx="768" cy="576"/>
            </a:xfrm>
          </p:grpSpPr>
          <p:sp>
            <p:nvSpPr>
              <p:cNvPr id="157" name="Oval 313"/>
              <p:cNvSpPr>
                <a:spLocks noChangeArrowheads="1"/>
              </p:cNvSpPr>
              <p:nvPr/>
            </p:nvSpPr>
            <p:spPr bwMode="hidden">
              <a:xfrm>
                <a:off x="0" y="0"/>
                <a:ext cx="768" cy="576"/>
              </a:xfrm>
              <a:prstGeom prst="ellipse">
                <a:avLst/>
              </a:prstGeom>
              <a:gradFill rotWithShape="0">
                <a:gsLst>
                  <a:gs pos="0">
                    <a:srgbClr val="FFFFFF"/>
                  </a:gs>
                  <a:gs pos="100000">
                    <a:srgbClr val="00FF00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158" name="Oval 314"/>
              <p:cNvSpPr>
                <a:spLocks noChangeArrowheads="1"/>
              </p:cNvSpPr>
              <p:nvPr/>
            </p:nvSpPr>
            <p:spPr bwMode="hidden">
              <a:xfrm>
                <a:off x="276" y="252"/>
                <a:ext cx="185" cy="108"/>
              </a:xfrm>
              <a:prstGeom prst="ellipse">
                <a:avLst/>
              </a:prstGeom>
              <a:gradFill rotWithShape="0">
                <a:gsLst>
                  <a:gs pos="0">
                    <a:srgbClr val="BBE0E3"/>
                  </a:gs>
                  <a:gs pos="100000">
                    <a:srgbClr val="808080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kern="0">
                  <a:solidFill>
                    <a:sysClr val="windowText" lastClr="000000"/>
                  </a:solidFill>
                </a:endParaRPr>
              </a:p>
            </p:txBody>
          </p:sp>
        </p:grpSp>
        <p:grpSp>
          <p:nvGrpSpPr>
            <p:cNvPr id="27" name="Group 315"/>
            <p:cNvGrpSpPr>
              <a:grpSpLocks/>
            </p:cNvGrpSpPr>
            <p:nvPr/>
          </p:nvGrpSpPr>
          <p:grpSpPr bwMode="auto">
            <a:xfrm>
              <a:off x="3134" y="0"/>
              <a:ext cx="768" cy="576"/>
              <a:chOff x="0" y="0"/>
              <a:chExt cx="768" cy="576"/>
            </a:xfrm>
          </p:grpSpPr>
          <p:sp>
            <p:nvSpPr>
              <p:cNvPr id="155" name="Oval 316"/>
              <p:cNvSpPr>
                <a:spLocks noChangeArrowheads="1"/>
              </p:cNvSpPr>
              <p:nvPr/>
            </p:nvSpPr>
            <p:spPr bwMode="hidden">
              <a:xfrm>
                <a:off x="0" y="0"/>
                <a:ext cx="768" cy="576"/>
              </a:xfrm>
              <a:prstGeom prst="ellipse">
                <a:avLst/>
              </a:prstGeom>
              <a:gradFill rotWithShape="0">
                <a:gsLst>
                  <a:gs pos="0">
                    <a:srgbClr val="FFFFFF"/>
                  </a:gs>
                  <a:gs pos="100000">
                    <a:srgbClr val="0000FF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156" name="Oval 317"/>
              <p:cNvSpPr>
                <a:spLocks noChangeArrowheads="1"/>
              </p:cNvSpPr>
              <p:nvPr/>
            </p:nvSpPr>
            <p:spPr bwMode="hidden">
              <a:xfrm>
                <a:off x="276" y="252"/>
                <a:ext cx="185" cy="108"/>
              </a:xfrm>
              <a:prstGeom prst="ellipse">
                <a:avLst/>
              </a:prstGeom>
              <a:gradFill rotWithShape="0">
                <a:gsLst>
                  <a:gs pos="0">
                    <a:srgbClr val="BBE0E3"/>
                  </a:gs>
                  <a:gs pos="100000">
                    <a:srgbClr val="808080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kern="0">
                  <a:solidFill>
                    <a:sysClr val="windowText" lastClr="000000"/>
                  </a:solidFill>
                </a:endParaRPr>
              </a:p>
            </p:txBody>
          </p:sp>
        </p:grpSp>
        <p:grpSp>
          <p:nvGrpSpPr>
            <p:cNvPr id="30" name="Group 318"/>
            <p:cNvGrpSpPr>
              <a:grpSpLocks/>
            </p:cNvGrpSpPr>
            <p:nvPr/>
          </p:nvGrpSpPr>
          <p:grpSpPr bwMode="auto">
            <a:xfrm>
              <a:off x="3115" y="0"/>
              <a:ext cx="2170" cy="1702"/>
              <a:chOff x="3115" y="0"/>
              <a:chExt cx="2170" cy="1702"/>
            </a:xfrm>
          </p:grpSpPr>
          <p:grpSp>
            <p:nvGrpSpPr>
              <p:cNvPr id="31" name="Group 319"/>
              <p:cNvGrpSpPr>
                <a:grpSpLocks/>
              </p:cNvGrpSpPr>
              <p:nvPr/>
            </p:nvGrpSpPr>
            <p:grpSpPr bwMode="auto">
              <a:xfrm>
                <a:off x="3640" y="308"/>
                <a:ext cx="1145" cy="844"/>
                <a:chOff x="1265" y="814"/>
                <a:chExt cx="2919" cy="2151"/>
              </a:xfrm>
            </p:grpSpPr>
            <p:sp>
              <p:nvSpPr>
                <p:cNvPr id="153" name="Oval 320"/>
                <p:cNvSpPr>
                  <a:spLocks noChangeArrowheads="1"/>
                </p:cNvSpPr>
                <p:nvPr/>
              </p:nvSpPr>
              <p:spPr bwMode="hidden">
                <a:xfrm>
                  <a:off x="1265" y="814"/>
                  <a:ext cx="2919" cy="2151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808080"/>
                    </a:gs>
                    <a:gs pos="100000">
                      <a:srgbClr val="FFFFFF"/>
                    </a:gs>
                  </a:gsLst>
                  <a:path path="shape">
                    <a:fillToRect l="50000" t="50000" r="50000" b="50000"/>
                  </a:path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kern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154" name="Oval 321"/>
                <p:cNvSpPr>
                  <a:spLocks noChangeArrowheads="1"/>
                </p:cNvSpPr>
                <p:nvPr/>
              </p:nvSpPr>
              <p:spPr bwMode="hidden">
                <a:xfrm>
                  <a:off x="2380" y="1601"/>
                  <a:ext cx="579" cy="406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333399"/>
                    </a:gs>
                    <a:gs pos="100000">
                      <a:srgbClr val="808080"/>
                    </a:gs>
                  </a:gsLst>
                  <a:path path="shape">
                    <a:fillToRect l="50000" t="50000" r="50000" b="50000"/>
                  </a:path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kern="0">
                    <a:solidFill>
                      <a:sysClr val="windowText" lastClr="000000"/>
                    </a:solidFill>
                  </a:endParaRPr>
                </a:p>
              </p:txBody>
            </p:sp>
          </p:grpSp>
          <p:grpSp>
            <p:nvGrpSpPr>
              <p:cNvPr id="32" name="Group 322"/>
              <p:cNvGrpSpPr>
                <a:grpSpLocks/>
              </p:cNvGrpSpPr>
              <p:nvPr/>
            </p:nvGrpSpPr>
            <p:grpSpPr bwMode="auto">
              <a:xfrm>
                <a:off x="3115" y="0"/>
                <a:ext cx="2145" cy="1702"/>
                <a:chOff x="3115" y="0"/>
                <a:chExt cx="2145" cy="1702"/>
              </a:xfrm>
            </p:grpSpPr>
            <p:grpSp>
              <p:nvGrpSpPr>
                <p:cNvPr id="55" name="Group 323"/>
                <p:cNvGrpSpPr>
                  <a:grpSpLocks/>
                </p:cNvGrpSpPr>
                <p:nvPr/>
              </p:nvGrpSpPr>
              <p:grpSpPr bwMode="auto">
                <a:xfrm>
                  <a:off x="4505" y="589"/>
                  <a:ext cx="493" cy="912"/>
                  <a:chOff x="3471" y="1530"/>
                  <a:chExt cx="1258" cy="2327"/>
                </a:xfrm>
              </p:grpSpPr>
              <p:sp>
                <p:nvSpPr>
                  <p:cNvPr id="151" name="Freeform 324"/>
                  <p:cNvSpPr>
                    <a:spLocks/>
                  </p:cNvSpPr>
                  <p:nvPr/>
                </p:nvSpPr>
                <p:spPr bwMode="hidden">
                  <a:xfrm rot="2711884">
                    <a:off x="2765" y="2236"/>
                    <a:ext cx="1724" cy="312"/>
                  </a:xfrm>
                  <a:custGeom>
                    <a:avLst/>
                    <a:gdLst>
                      <a:gd name="T0" fmla="*/ 0 w 2736"/>
                      <a:gd name="T1" fmla="*/ 504 h 504"/>
                      <a:gd name="T2" fmla="*/ 864 w 2736"/>
                      <a:gd name="T3" fmla="*/ 168 h 504"/>
                      <a:gd name="T4" fmla="*/ 1776 w 2736"/>
                      <a:gd name="T5" fmla="*/ 24 h 504"/>
                      <a:gd name="T6" fmla="*/ 2736 w 2736"/>
                      <a:gd name="T7" fmla="*/ 24 h 504"/>
                      <a:gd name="T8" fmla="*/ 2720 w 2736"/>
                      <a:gd name="T9" fmla="*/ 103 h 504"/>
                      <a:gd name="T10" fmla="*/ 1764 w 2736"/>
                      <a:gd name="T11" fmla="*/ 103 h 504"/>
                      <a:gd name="T12" fmla="*/ 654 w 2736"/>
                      <a:gd name="T13" fmla="*/ 292 h 504"/>
                      <a:gd name="T14" fmla="*/ 0 w 2736"/>
                      <a:gd name="T15" fmla="*/ 504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736"/>
                      <a:gd name="T25" fmla="*/ 0 h 504"/>
                      <a:gd name="T26" fmla="*/ 2736 w 2736"/>
                      <a:gd name="T27" fmla="*/ 504 h 504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333399"/>
                      </a:gs>
                      <a:gs pos="100000">
                        <a:srgbClr val="99CC00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kern="0">
                      <a:solidFill>
                        <a:sysClr val="windowText" lastClr="000000"/>
                      </a:solidFill>
                    </a:endParaRPr>
                  </a:p>
                </p:txBody>
              </p:sp>
              <p:sp>
                <p:nvSpPr>
                  <p:cNvPr id="152" name="Freeform 325"/>
                  <p:cNvSpPr>
                    <a:spLocks/>
                  </p:cNvSpPr>
                  <p:nvPr/>
                </p:nvSpPr>
                <p:spPr bwMode="hidden">
                  <a:xfrm rot="2711884">
                    <a:off x="4021" y="3150"/>
                    <a:ext cx="925" cy="490"/>
                  </a:xfrm>
                  <a:custGeom>
                    <a:avLst/>
                    <a:gdLst>
                      <a:gd name="T0" fmla="*/ 5 w 1769"/>
                      <a:gd name="T1" fmla="*/ 8 h 791"/>
                      <a:gd name="T2" fmla="*/ 485 w 1769"/>
                      <a:gd name="T3" fmla="*/ 56 h 791"/>
                      <a:gd name="T4" fmla="*/ 1157 w 1769"/>
                      <a:gd name="T5" fmla="*/ 200 h 791"/>
                      <a:gd name="T6" fmla="*/ 1611 w 1769"/>
                      <a:gd name="T7" fmla="*/ 432 h 791"/>
                      <a:gd name="T8" fmla="*/ 1756 w 1769"/>
                      <a:gd name="T9" fmla="*/ 609 h 791"/>
                      <a:gd name="T10" fmla="*/ 1689 w 1769"/>
                      <a:gd name="T11" fmla="*/ 787 h 791"/>
                      <a:gd name="T12" fmla="*/ 1589 w 1769"/>
                      <a:gd name="T13" fmla="*/ 632 h 791"/>
                      <a:gd name="T14" fmla="*/ 1389 w 1769"/>
                      <a:gd name="T15" fmla="*/ 454 h 791"/>
                      <a:gd name="T16" fmla="*/ 1109 w 1769"/>
                      <a:gd name="T17" fmla="*/ 296 h 791"/>
                      <a:gd name="T18" fmla="*/ 581 w 1769"/>
                      <a:gd name="T19" fmla="*/ 152 h 791"/>
                      <a:gd name="T20" fmla="*/ 0 w 1769"/>
                      <a:gd name="T21" fmla="*/ 76 h 791"/>
                      <a:gd name="T22" fmla="*/ 5 w 1769"/>
                      <a:gd name="T23" fmla="*/ 8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w 1769"/>
                      <a:gd name="T37" fmla="*/ 0 h 791"/>
                      <a:gd name="T38" fmla="*/ 1769 w 1769"/>
                      <a:gd name="T39" fmla="*/ 791 h 791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T36" t="T37" r="T38" b="T39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99CC00"/>
                      </a:gs>
                      <a:gs pos="100000">
                        <a:srgbClr val="FFFFFF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kern="0">
                      <a:solidFill>
                        <a:sysClr val="windowText" lastClr="000000"/>
                      </a:solidFill>
                    </a:endParaRPr>
                  </a:p>
                </p:txBody>
              </p:sp>
            </p:grpSp>
            <p:grpSp>
              <p:nvGrpSpPr>
                <p:cNvPr id="56" name="Group 326"/>
                <p:cNvGrpSpPr>
                  <a:grpSpLocks/>
                </p:cNvGrpSpPr>
                <p:nvPr/>
              </p:nvGrpSpPr>
              <p:grpSpPr bwMode="auto">
                <a:xfrm>
                  <a:off x="4267" y="781"/>
                  <a:ext cx="966" cy="522"/>
                  <a:chOff x="2864" y="2019"/>
                  <a:chExt cx="2463" cy="1332"/>
                </a:xfrm>
              </p:grpSpPr>
              <p:sp>
                <p:nvSpPr>
                  <p:cNvPr id="149" name="Freeform 327"/>
                  <p:cNvSpPr>
                    <a:spLocks/>
                  </p:cNvSpPr>
                  <p:nvPr/>
                </p:nvSpPr>
                <p:spPr bwMode="hidden">
                  <a:xfrm rot="2104081">
                    <a:off x="2864" y="2019"/>
                    <a:ext cx="1814" cy="347"/>
                  </a:xfrm>
                  <a:custGeom>
                    <a:avLst/>
                    <a:gdLst>
                      <a:gd name="T0" fmla="*/ 0 w 2736"/>
                      <a:gd name="T1" fmla="*/ 504 h 504"/>
                      <a:gd name="T2" fmla="*/ 864 w 2736"/>
                      <a:gd name="T3" fmla="*/ 168 h 504"/>
                      <a:gd name="T4" fmla="*/ 1776 w 2736"/>
                      <a:gd name="T5" fmla="*/ 24 h 504"/>
                      <a:gd name="T6" fmla="*/ 2736 w 2736"/>
                      <a:gd name="T7" fmla="*/ 24 h 504"/>
                      <a:gd name="T8" fmla="*/ 2720 w 2736"/>
                      <a:gd name="T9" fmla="*/ 103 h 504"/>
                      <a:gd name="T10" fmla="*/ 1764 w 2736"/>
                      <a:gd name="T11" fmla="*/ 103 h 504"/>
                      <a:gd name="T12" fmla="*/ 654 w 2736"/>
                      <a:gd name="T13" fmla="*/ 292 h 504"/>
                      <a:gd name="T14" fmla="*/ 0 w 2736"/>
                      <a:gd name="T15" fmla="*/ 504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736"/>
                      <a:gd name="T25" fmla="*/ 0 h 504"/>
                      <a:gd name="T26" fmla="*/ 2736 w 2736"/>
                      <a:gd name="T27" fmla="*/ 504 h 504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333399"/>
                      </a:gs>
                      <a:gs pos="100000">
                        <a:srgbClr val="99CC00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kern="0">
                      <a:solidFill>
                        <a:sysClr val="windowText" lastClr="000000"/>
                      </a:solidFill>
                    </a:endParaRPr>
                  </a:p>
                </p:txBody>
              </p:sp>
              <p:sp>
                <p:nvSpPr>
                  <p:cNvPr id="150" name="Freeform 328"/>
                  <p:cNvSpPr>
                    <a:spLocks/>
                  </p:cNvSpPr>
                  <p:nvPr/>
                </p:nvSpPr>
                <p:spPr bwMode="hidden">
                  <a:xfrm rot="2104081">
                    <a:off x="4353" y="2806"/>
                    <a:ext cx="974" cy="545"/>
                  </a:xfrm>
                  <a:custGeom>
                    <a:avLst/>
                    <a:gdLst>
                      <a:gd name="T0" fmla="*/ 5 w 1769"/>
                      <a:gd name="T1" fmla="*/ 8 h 791"/>
                      <a:gd name="T2" fmla="*/ 485 w 1769"/>
                      <a:gd name="T3" fmla="*/ 56 h 791"/>
                      <a:gd name="T4" fmla="*/ 1157 w 1769"/>
                      <a:gd name="T5" fmla="*/ 200 h 791"/>
                      <a:gd name="T6" fmla="*/ 1611 w 1769"/>
                      <a:gd name="T7" fmla="*/ 432 h 791"/>
                      <a:gd name="T8" fmla="*/ 1756 w 1769"/>
                      <a:gd name="T9" fmla="*/ 609 h 791"/>
                      <a:gd name="T10" fmla="*/ 1689 w 1769"/>
                      <a:gd name="T11" fmla="*/ 787 h 791"/>
                      <a:gd name="T12" fmla="*/ 1589 w 1769"/>
                      <a:gd name="T13" fmla="*/ 632 h 791"/>
                      <a:gd name="T14" fmla="*/ 1389 w 1769"/>
                      <a:gd name="T15" fmla="*/ 454 h 791"/>
                      <a:gd name="T16" fmla="*/ 1109 w 1769"/>
                      <a:gd name="T17" fmla="*/ 296 h 791"/>
                      <a:gd name="T18" fmla="*/ 581 w 1769"/>
                      <a:gd name="T19" fmla="*/ 152 h 791"/>
                      <a:gd name="T20" fmla="*/ 0 w 1769"/>
                      <a:gd name="T21" fmla="*/ 76 h 791"/>
                      <a:gd name="T22" fmla="*/ 5 w 1769"/>
                      <a:gd name="T23" fmla="*/ 8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w 1769"/>
                      <a:gd name="T37" fmla="*/ 0 h 791"/>
                      <a:gd name="T38" fmla="*/ 1769 w 1769"/>
                      <a:gd name="T39" fmla="*/ 791 h 791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T36" t="T37" r="T38" b="T39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99CC00"/>
                      </a:gs>
                      <a:gs pos="100000">
                        <a:srgbClr val="FFFFFF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kern="0">
                      <a:solidFill>
                        <a:sysClr val="windowText" lastClr="000000"/>
                      </a:solidFill>
                    </a:endParaRPr>
                  </a:p>
                </p:txBody>
              </p:sp>
            </p:grpSp>
            <p:grpSp>
              <p:nvGrpSpPr>
                <p:cNvPr id="57" name="Group 329"/>
                <p:cNvGrpSpPr>
                  <a:grpSpLocks/>
                </p:cNvGrpSpPr>
                <p:nvPr/>
              </p:nvGrpSpPr>
              <p:grpSpPr bwMode="auto">
                <a:xfrm>
                  <a:off x="4280" y="707"/>
                  <a:ext cx="971" cy="417"/>
                  <a:chOff x="2897" y="1832"/>
                  <a:chExt cx="2477" cy="1064"/>
                </a:xfrm>
              </p:grpSpPr>
              <p:sp>
                <p:nvSpPr>
                  <p:cNvPr id="147" name="Freeform 330"/>
                  <p:cNvSpPr>
                    <a:spLocks/>
                  </p:cNvSpPr>
                  <p:nvPr/>
                </p:nvSpPr>
                <p:spPr bwMode="hidden">
                  <a:xfrm rot="1582915">
                    <a:off x="2897" y="1832"/>
                    <a:ext cx="1736" cy="304"/>
                  </a:xfrm>
                  <a:custGeom>
                    <a:avLst/>
                    <a:gdLst>
                      <a:gd name="T0" fmla="*/ 0 w 2736"/>
                      <a:gd name="T1" fmla="*/ 504 h 504"/>
                      <a:gd name="T2" fmla="*/ 864 w 2736"/>
                      <a:gd name="T3" fmla="*/ 168 h 504"/>
                      <a:gd name="T4" fmla="*/ 1776 w 2736"/>
                      <a:gd name="T5" fmla="*/ 24 h 504"/>
                      <a:gd name="T6" fmla="*/ 2736 w 2736"/>
                      <a:gd name="T7" fmla="*/ 24 h 504"/>
                      <a:gd name="T8" fmla="*/ 2720 w 2736"/>
                      <a:gd name="T9" fmla="*/ 103 h 504"/>
                      <a:gd name="T10" fmla="*/ 1764 w 2736"/>
                      <a:gd name="T11" fmla="*/ 103 h 504"/>
                      <a:gd name="T12" fmla="*/ 654 w 2736"/>
                      <a:gd name="T13" fmla="*/ 292 h 504"/>
                      <a:gd name="T14" fmla="*/ 0 w 2736"/>
                      <a:gd name="T15" fmla="*/ 504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736"/>
                      <a:gd name="T25" fmla="*/ 0 h 504"/>
                      <a:gd name="T26" fmla="*/ 2736 w 2736"/>
                      <a:gd name="T27" fmla="*/ 504 h 504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333399"/>
                      </a:gs>
                      <a:gs pos="100000">
                        <a:srgbClr val="99CC00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kern="0">
                      <a:solidFill>
                        <a:sysClr val="windowText" lastClr="000000"/>
                      </a:solidFill>
                    </a:endParaRPr>
                  </a:p>
                </p:txBody>
              </p:sp>
              <p:sp>
                <p:nvSpPr>
                  <p:cNvPr id="148" name="Freeform 331"/>
                  <p:cNvSpPr>
                    <a:spLocks/>
                  </p:cNvSpPr>
                  <p:nvPr/>
                </p:nvSpPr>
                <p:spPr bwMode="hidden">
                  <a:xfrm rot="1582915">
                    <a:off x="4442" y="2420"/>
                    <a:ext cx="932" cy="476"/>
                  </a:xfrm>
                  <a:custGeom>
                    <a:avLst/>
                    <a:gdLst>
                      <a:gd name="T0" fmla="*/ 5 w 1769"/>
                      <a:gd name="T1" fmla="*/ 8 h 791"/>
                      <a:gd name="T2" fmla="*/ 485 w 1769"/>
                      <a:gd name="T3" fmla="*/ 56 h 791"/>
                      <a:gd name="T4" fmla="*/ 1157 w 1769"/>
                      <a:gd name="T5" fmla="*/ 200 h 791"/>
                      <a:gd name="T6" fmla="*/ 1611 w 1769"/>
                      <a:gd name="T7" fmla="*/ 432 h 791"/>
                      <a:gd name="T8" fmla="*/ 1756 w 1769"/>
                      <a:gd name="T9" fmla="*/ 609 h 791"/>
                      <a:gd name="T10" fmla="*/ 1689 w 1769"/>
                      <a:gd name="T11" fmla="*/ 787 h 791"/>
                      <a:gd name="T12" fmla="*/ 1589 w 1769"/>
                      <a:gd name="T13" fmla="*/ 632 h 791"/>
                      <a:gd name="T14" fmla="*/ 1389 w 1769"/>
                      <a:gd name="T15" fmla="*/ 454 h 791"/>
                      <a:gd name="T16" fmla="*/ 1109 w 1769"/>
                      <a:gd name="T17" fmla="*/ 296 h 791"/>
                      <a:gd name="T18" fmla="*/ 581 w 1769"/>
                      <a:gd name="T19" fmla="*/ 152 h 791"/>
                      <a:gd name="T20" fmla="*/ 0 w 1769"/>
                      <a:gd name="T21" fmla="*/ 76 h 791"/>
                      <a:gd name="T22" fmla="*/ 5 w 1769"/>
                      <a:gd name="T23" fmla="*/ 8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w 1769"/>
                      <a:gd name="T37" fmla="*/ 0 h 791"/>
                      <a:gd name="T38" fmla="*/ 1769 w 1769"/>
                      <a:gd name="T39" fmla="*/ 791 h 791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T36" t="T37" r="T38" b="T39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99CC00"/>
                      </a:gs>
                      <a:gs pos="100000">
                        <a:srgbClr val="FFFFFF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kern="0">
                      <a:solidFill>
                        <a:sysClr val="windowText" lastClr="000000"/>
                      </a:solidFill>
                    </a:endParaRPr>
                  </a:p>
                </p:txBody>
              </p:sp>
            </p:grpSp>
            <p:grpSp>
              <p:nvGrpSpPr>
                <p:cNvPr id="58" name="Group 332"/>
                <p:cNvGrpSpPr>
                  <a:grpSpLocks/>
                </p:cNvGrpSpPr>
                <p:nvPr/>
              </p:nvGrpSpPr>
              <p:grpSpPr bwMode="auto">
                <a:xfrm>
                  <a:off x="4291" y="630"/>
                  <a:ext cx="969" cy="364"/>
                  <a:chOff x="2924" y="1636"/>
                  <a:chExt cx="2472" cy="927"/>
                </a:xfrm>
              </p:grpSpPr>
              <p:sp>
                <p:nvSpPr>
                  <p:cNvPr id="145" name="Freeform 333"/>
                  <p:cNvSpPr>
                    <a:spLocks/>
                  </p:cNvSpPr>
                  <p:nvPr/>
                </p:nvSpPr>
                <p:spPr bwMode="hidden">
                  <a:xfrm rot="1080363">
                    <a:off x="2924" y="1636"/>
                    <a:ext cx="1677" cy="335"/>
                  </a:xfrm>
                  <a:custGeom>
                    <a:avLst/>
                    <a:gdLst>
                      <a:gd name="T0" fmla="*/ 0 w 2736"/>
                      <a:gd name="T1" fmla="*/ 504 h 504"/>
                      <a:gd name="T2" fmla="*/ 864 w 2736"/>
                      <a:gd name="T3" fmla="*/ 168 h 504"/>
                      <a:gd name="T4" fmla="*/ 1776 w 2736"/>
                      <a:gd name="T5" fmla="*/ 24 h 504"/>
                      <a:gd name="T6" fmla="*/ 2736 w 2736"/>
                      <a:gd name="T7" fmla="*/ 24 h 504"/>
                      <a:gd name="T8" fmla="*/ 2720 w 2736"/>
                      <a:gd name="T9" fmla="*/ 103 h 504"/>
                      <a:gd name="T10" fmla="*/ 1764 w 2736"/>
                      <a:gd name="T11" fmla="*/ 103 h 504"/>
                      <a:gd name="T12" fmla="*/ 654 w 2736"/>
                      <a:gd name="T13" fmla="*/ 292 h 504"/>
                      <a:gd name="T14" fmla="*/ 0 w 2736"/>
                      <a:gd name="T15" fmla="*/ 504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736"/>
                      <a:gd name="T25" fmla="*/ 0 h 504"/>
                      <a:gd name="T26" fmla="*/ 2736 w 2736"/>
                      <a:gd name="T27" fmla="*/ 504 h 504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333399"/>
                      </a:gs>
                      <a:gs pos="100000">
                        <a:srgbClr val="99CC00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kern="0">
                      <a:solidFill>
                        <a:sysClr val="windowText" lastClr="000000"/>
                      </a:solidFill>
                    </a:endParaRPr>
                  </a:p>
                </p:txBody>
              </p:sp>
              <p:sp>
                <p:nvSpPr>
                  <p:cNvPr id="146" name="Freeform 334"/>
                  <p:cNvSpPr>
                    <a:spLocks/>
                  </p:cNvSpPr>
                  <p:nvPr/>
                </p:nvSpPr>
                <p:spPr bwMode="hidden">
                  <a:xfrm rot="1080363">
                    <a:off x="4495" y="2037"/>
                    <a:ext cx="901" cy="526"/>
                  </a:xfrm>
                  <a:custGeom>
                    <a:avLst/>
                    <a:gdLst>
                      <a:gd name="T0" fmla="*/ 5 w 1769"/>
                      <a:gd name="T1" fmla="*/ 8 h 791"/>
                      <a:gd name="T2" fmla="*/ 485 w 1769"/>
                      <a:gd name="T3" fmla="*/ 56 h 791"/>
                      <a:gd name="T4" fmla="*/ 1157 w 1769"/>
                      <a:gd name="T5" fmla="*/ 200 h 791"/>
                      <a:gd name="T6" fmla="*/ 1611 w 1769"/>
                      <a:gd name="T7" fmla="*/ 432 h 791"/>
                      <a:gd name="T8" fmla="*/ 1756 w 1769"/>
                      <a:gd name="T9" fmla="*/ 609 h 791"/>
                      <a:gd name="T10" fmla="*/ 1689 w 1769"/>
                      <a:gd name="T11" fmla="*/ 787 h 791"/>
                      <a:gd name="T12" fmla="*/ 1589 w 1769"/>
                      <a:gd name="T13" fmla="*/ 632 h 791"/>
                      <a:gd name="T14" fmla="*/ 1389 w 1769"/>
                      <a:gd name="T15" fmla="*/ 454 h 791"/>
                      <a:gd name="T16" fmla="*/ 1109 w 1769"/>
                      <a:gd name="T17" fmla="*/ 296 h 791"/>
                      <a:gd name="T18" fmla="*/ 581 w 1769"/>
                      <a:gd name="T19" fmla="*/ 152 h 791"/>
                      <a:gd name="T20" fmla="*/ 0 w 1769"/>
                      <a:gd name="T21" fmla="*/ 76 h 791"/>
                      <a:gd name="T22" fmla="*/ 5 w 1769"/>
                      <a:gd name="T23" fmla="*/ 8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w 1769"/>
                      <a:gd name="T37" fmla="*/ 0 h 791"/>
                      <a:gd name="T38" fmla="*/ 1769 w 1769"/>
                      <a:gd name="T39" fmla="*/ 791 h 791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T36" t="T37" r="T38" b="T39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99CC00"/>
                      </a:gs>
                      <a:gs pos="100000">
                        <a:srgbClr val="FFFFFF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kern="0">
                      <a:solidFill>
                        <a:sysClr val="windowText" lastClr="000000"/>
                      </a:solidFill>
                    </a:endParaRPr>
                  </a:p>
                </p:txBody>
              </p:sp>
            </p:grpSp>
            <p:grpSp>
              <p:nvGrpSpPr>
                <p:cNvPr id="59" name="Group 335"/>
                <p:cNvGrpSpPr>
                  <a:grpSpLocks/>
                </p:cNvGrpSpPr>
                <p:nvPr/>
              </p:nvGrpSpPr>
              <p:grpSpPr bwMode="auto">
                <a:xfrm>
                  <a:off x="4304" y="543"/>
                  <a:ext cx="918" cy="258"/>
                  <a:chOff x="2958" y="1414"/>
                  <a:chExt cx="2342" cy="657"/>
                </a:xfrm>
              </p:grpSpPr>
              <p:sp>
                <p:nvSpPr>
                  <p:cNvPr id="143" name="Freeform 336"/>
                  <p:cNvSpPr>
                    <a:spLocks/>
                  </p:cNvSpPr>
                  <p:nvPr/>
                </p:nvSpPr>
                <p:spPr bwMode="hidden">
                  <a:xfrm rot="463793">
                    <a:off x="2958" y="1414"/>
                    <a:ext cx="1545" cy="312"/>
                  </a:xfrm>
                  <a:custGeom>
                    <a:avLst/>
                    <a:gdLst>
                      <a:gd name="T0" fmla="*/ 0 w 2736"/>
                      <a:gd name="T1" fmla="*/ 504 h 504"/>
                      <a:gd name="T2" fmla="*/ 864 w 2736"/>
                      <a:gd name="T3" fmla="*/ 168 h 504"/>
                      <a:gd name="T4" fmla="*/ 1776 w 2736"/>
                      <a:gd name="T5" fmla="*/ 24 h 504"/>
                      <a:gd name="T6" fmla="*/ 2736 w 2736"/>
                      <a:gd name="T7" fmla="*/ 24 h 504"/>
                      <a:gd name="T8" fmla="*/ 2720 w 2736"/>
                      <a:gd name="T9" fmla="*/ 103 h 504"/>
                      <a:gd name="T10" fmla="*/ 1764 w 2736"/>
                      <a:gd name="T11" fmla="*/ 103 h 504"/>
                      <a:gd name="T12" fmla="*/ 654 w 2736"/>
                      <a:gd name="T13" fmla="*/ 292 h 504"/>
                      <a:gd name="T14" fmla="*/ 0 w 2736"/>
                      <a:gd name="T15" fmla="*/ 504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736"/>
                      <a:gd name="T25" fmla="*/ 0 h 504"/>
                      <a:gd name="T26" fmla="*/ 2736 w 2736"/>
                      <a:gd name="T27" fmla="*/ 504 h 504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333399"/>
                      </a:gs>
                      <a:gs pos="100000">
                        <a:srgbClr val="99CC00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kern="0">
                      <a:solidFill>
                        <a:sysClr val="windowText" lastClr="000000"/>
                      </a:solidFill>
                    </a:endParaRPr>
                  </a:p>
                </p:txBody>
              </p:sp>
              <p:sp>
                <p:nvSpPr>
                  <p:cNvPr id="144" name="Freeform 337"/>
                  <p:cNvSpPr>
                    <a:spLocks/>
                  </p:cNvSpPr>
                  <p:nvPr/>
                </p:nvSpPr>
                <p:spPr bwMode="hidden">
                  <a:xfrm rot="463793">
                    <a:off x="4470" y="1582"/>
                    <a:ext cx="830" cy="489"/>
                  </a:xfrm>
                  <a:custGeom>
                    <a:avLst/>
                    <a:gdLst>
                      <a:gd name="T0" fmla="*/ 5 w 1769"/>
                      <a:gd name="T1" fmla="*/ 8 h 791"/>
                      <a:gd name="T2" fmla="*/ 485 w 1769"/>
                      <a:gd name="T3" fmla="*/ 56 h 791"/>
                      <a:gd name="T4" fmla="*/ 1157 w 1769"/>
                      <a:gd name="T5" fmla="*/ 200 h 791"/>
                      <a:gd name="T6" fmla="*/ 1611 w 1769"/>
                      <a:gd name="T7" fmla="*/ 432 h 791"/>
                      <a:gd name="T8" fmla="*/ 1756 w 1769"/>
                      <a:gd name="T9" fmla="*/ 609 h 791"/>
                      <a:gd name="T10" fmla="*/ 1689 w 1769"/>
                      <a:gd name="T11" fmla="*/ 787 h 791"/>
                      <a:gd name="T12" fmla="*/ 1589 w 1769"/>
                      <a:gd name="T13" fmla="*/ 632 h 791"/>
                      <a:gd name="T14" fmla="*/ 1389 w 1769"/>
                      <a:gd name="T15" fmla="*/ 454 h 791"/>
                      <a:gd name="T16" fmla="*/ 1109 w 1769"/>
                      <a:gd name="T17" fmla="*/ 296 h 791"/>
                      <a:gd name="T18" fmla="*/ 581 w 1769"/>
                      <a:gd name="T19" fmla="*/ 152 h 791"/>
                      <a:gd name="T20" fmla="*/ 0 w 1769"/>
                      <a:gd name="T21" fmla="*/ 76 h 791"/>
                      <a:gd name="T22" fmla="*/ 5 w 1769"/>
                      <a:gd name="T23" fmla="*/ 8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w 1769"/>
                      <a:gd name="T37" fmla="*/ 0 h 791"/>
                      <a:gd name="T38" fmla="*/ 1769 w 1769"/>
                      <a:gd name="T39" fmla="*/ 791 h 791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T36" t="T37" r="T38" b="T39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99CC00"/>
                      </a:gs>
                      <a:gs pos="100000">
                        <a:srgbClr val="FFFFFF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kern="0">
                      <a:solidFill>
                        <a:sysClr val="windowText" lastClr="000000"/>
                      </a:solidFill>
                    </a:endParaRPr>
                  </a:p>
                </p:txBody>
              </p:sp>
            </p:grpSp>
            <p:grpSp>
              <p:nvGrpSpPr>
                <p:cNvPr id="60" name="Group 338"/>
                <p:cNvGrpSpPr>
                  <a:grpSpLocks/>
                </p:cNvGrpSpPr>
                <p:nvPr/>
              </p:nvGrpSpPr>
              <p:grpSpPr bwMode="auto">
                <a:xfrm>
                  <a:off x="4314" y="487"/>
                  <a:ext cx="843" cy="134"/>
                  <a:chOff x="2983" y="1269"/>
                  <a:chExt cx="2150" cy="343"/>
                </a:xfrm>
              </p:grpSpPr>
              <p:sp>
                <p:nvSpPr>
                  <p:cNvPr id="141" name="Freeform 339"/>
                  <p:cNvSpPr>
                    <a:spLocks/>
                  </p:cNvSpPr>
                  <p:nvPr/>
                </p:nvSpPr>
                <p:spPr bwMode="hidden">
                  <a:xfrm rot="-84182">
                    <a:off x="2983" y="1289"/>
                    <a:ext cx="1404" cy="219"/>
                  </a:xfrm>
                  <a:custGeom>
                    <a:avLst/>
                    <a:gdLst>
                      <a:gd name="T0" fmla="*/ 0 w 2736"/>
                      <a:gd name="T1" fmla="*/ 504 h 504"/>
                      <a:gd name="T2" fmla="*/ 864 w 2736"/>
                      <a:gd name="T3" fmla="*/ 168 h 504"/>
                      <a:gd name="T4" fmla="*/ 1776 w 2736"/>
                      <a:gd name="T5" fmla="*/ 24 h 504"/>
                      <a:gd name="T6" fmla="*/ 2736 w 2736"/>
                      <a:gd name="T7" fmla="*/ 24 h 504"/>
                      <a:gd name="T8" fmla="*/ 2720 w 2736"/>
                      <a:gd name="T9" fmla="*/ 103 h 504"/>
                      <a:gd name="T10" fmla="*/ 1764 w 2736"/>
                      <a:gd name="T11" fmla="*/ 103 h 504"/>
                      <a:gd name="T12" fmla="*/ 654 w 2736"/>
                      <a:gd name="T13" fmla="*/ 292 h 504"/>
                      <a:gd name="T14" fmla="*/ 0 w 2736"/>
                      <a:gd name="T15" fmla="*/ 504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736"/>
                      <a:gd name="T25" fmla="*/ 0 h 504"/>
                      <a:gd name="T26" fmla="*/ 2736 w 2736"/>
                      <a:gd name="T27" fmla="*/ 504 h 504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333399"/>
                      </a:gs>
                      <a:gs pos="100000">
                        <a:srgbClr val="99CC00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kern="0">
                      <a:solidFill>
                        <a:sysClr val="windowText" lastClr="000000"/>
                      </a:solidFill>
                    </a:endParaRPr>
                  </a:p>
                </p:txBody>
              </p:sp>
              <p:sp>
                <p:nvSpPr>
                  <p:cNvPr id="142" name="Freeform 340"/>
                  <p:cNvSpPr>
                    <a:spLocks/>
                  </p:cNvSpPr>
                  <p:nvPr/>
                </p:nvSpPr>
                <p:spPr bwMode="hidden">
                  <a:xfrm rot="-84182">
                    <a:off x="4379" y="1269"/>
                    <a:ext cx="754" cy="343"/>
                  </a:xfrm>
                  <a:custGeom>
                    <a:avLst/>
                    <a:gdLst>
                      <a:gd name="T0" fmla="*/ 5 w 1769"/>
                      <a:gd name="T1" fmla="*/ 8 h 791"/>
                      <a:gd name="T2" fmla="*/ 485 w 1769"/>
                      <a:gd name="T3" fmla="*/ 56 h 791"/>
                      <a:gd name="T4" fmla="*/ 1157 w 1769"/>
                      <a:gd name="T5" fmla="*/ 200 h 791"/>
                      <a:gd name="T6" fmla="*/ 1611 w 1769"/>
                      <a:gd name="T7" fmla="*/ 432 h 791"/>
                      <a:gd name="T8" fmla="*/ 1756 w 1769"/>
                      <a:gd name="T9" fmla="*/ 609 h 791"/>
                      <a:gd name="T10" fmla="*/ 1689 w 1769"/>
                      <a:gd name="T11" fmla="*/ 787 h 791"/>
                      <a:gd name="T12" fmla="*/ 1589 w 1769"/>
                      <a:gd name="T13" fmla="*/ 632 h 791"/>
                      <a:gd name="T14" fmla="*/ 1389 w 1769"/>
                      <a:gd name="T15" fmla="*/ 454 h 791"/>
                      <a:gd name="T16" fmla="*/ 1109 w 1769"/>
                      <a:gd name="T17" fmla="*/ 296 h 791"/>
                      <a:gd name="T18" fmla="*/ 581 w 1769"/>
                      <a:gd name="T19" fmla="*/ 152 h 791"/>
                      <a:gd name="T20" fmla="*/ 0 w 1769"/>
                      <a:gd name="T21" fmla="*/ 76 h 791"/>
                      <a:gd name="T22" fmla="*/ 5 w 1769"/>
                      <a:gd name="T23" fmla="*/ 8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w 1769"/>
                      <a:gd name="T37" fmla="*/ 0 h 791"/>
                      <a:gd name="T38" fmla="*/ 1769 w 1769"/>
                      <a:gd name="T39" fmla="*/ 791 h 791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T36" t="T37" r="T38" b="T39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99CC00"/>
                      </a:gs>
                      <a:gs pos="100000">
                        <a:srgbClr val="FFFFFF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kern="0">
                      <a:solidFill>
                        <a:sysClr val="windowText" lastClr="000000"/>
                      </a:solidFill>
                    </a:endParaRPr>
                  </a:p>
                </p:txBody>
              </p:sp>
            </p:grpSp>
            <p:grpSp>
              <p:nvGrpSpPr>
                <p:cNvPr id="61" name="Group 341"/>
                <p:cNvGrpSpPr>
                  <a:grpSpLocks/>
                </p:cNvGrpSpPr>
                <p:nvPr/>
              </p:nvGrpSpPr>
              <p:grpSpPr bwMode="auto">
                <a:xfrm>
                  <a:off x="4296" y="349"/>
                  <a:ext cx="737" cy="167"/>
                  <a:chOff x="2938" y="917"/>
                  <a:chExt cx="1879" cy="427"/>
                </a:xfrm>
              </p:grpSpPr>
              <p:sp>
                <p:nvSpPr>
                  <p:cNvPr id="139" name="Freeform 342"/>
                  <p:cNvSpPr>
                    <a:spLocks/>
                  </p:cNvSpPr>
                  <p:nvPr/>
                </p:nvSpPr>
                <p:spPr bwMode="hidden">
                  <a:xfrm rot="-802576">
                    <a:off x="2938" y="1129"/>
                    <a:ext cx="1233" cy="215"/>
                  </a:xfrm>
                  <a:custGeom>
                    <a:avLst/>
                    <a:gdLst>
                      <a:gd name="T0" fmla="*/ 0 w 2736"/>
                      <a:gd name="T1" fmla="*/ 504 h 504"/>
                      <a:gd name="T2" fmla="*/ 864 w 2736"/>
                      <a:gd name="T3" fmla="*/ 168 h 504"/>
                      <a:gd name="T4" fmla="*/ 1776 w 2736"/>
                      <a:gd name="T5" fmla="*/ 24 h 504"/>
                      <a:gd name="T6" fmla="*/ 2736 w 2736"/>
                      <a:gd name="T7" fmla="*/ 24 h 504"/>
                      <a:gd name="T8" fmla="*/ 2720 w 2736"/>
                      <a:gd name="T9" fmla="*/ 103 h 504"/>
                      <a:gd name="T10" fmla="*/ 1764 w 2736"/>
                      <a:gd name="T11" fmla="*/ 103 h 504"/>
                      <a:gd name="T12" fmla="*/ 654 w 2736"/>
                      <a:gd name="T13" fmla="*/ 292 h 504"/>
                      <a:gd name="T14" fmla="*/ 0 w 2736"/>
                      <a:gd name="T15" fmla="*/ 504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736"/>
                      <a:gd name="T25" fmla="*/ 0 h 504"/>
                      <a:gd name="T26" fmla="*/ 2736 w 2736"/>
                      <a:gd name="T27" fmla="*/ 504 h 504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333399"/>
                      </a:gs>
                      <a:gs pos="100000">
                        <a:srgbClr val="99CC00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kern="0">
                      <a:solidFill>
                        <a:sysClr val="windowText" lastClr="000000"/>
                      </a:solidFill>
                    </a:endParaRPr>
                  </a:p>
                </p:txBody>
              </p:sp>
              <p:sp>
                <p:nvSpPr>
                  <p:cNvPr id="140" name="Freeform 343"/>
                  <p:cNvSpPr>
                    <a:spLocks/>
                  </p:cNvSpPr>
                  <p:nvPr/>
                </p:nvSpPr>
                <p:spPr bwMode="hidden">
                  <a:xfrm rot="-802576">
                    <a:off x="4155" y="917"/>
                    <a:ext cx="662" cy="338"/>
                  </a:xfrm>
                  <a:custGeom>
                    <a:avLst/>
                    <a:gdLst>
                      <a:gd name="T0" fmla="*/ 5 w 1769"/>
                      <a:gd name="T1" fmla="*/ 8 h 791"/>
                      <a:gd name="T2" fmla="*/ 485 w 1769"/>
                      <a:gd name="T3" fmla="*/ 56 h 791"/>
                      <a:gd name="T4" fmla="*/ 1157 w 1769"/>
                      <a:gd name="T5" fmla="*/ 200 h 791"/>
                      <a:gd name="T6" fmla="*/ 1611 w 1769"/>
                      <a:gd name="T7" fmla="*/ 432 h 791"/>
                      <a:gd name="T8" fmla="*/ 1756 w 1769"/>
                      <a:gd name="T9" fmla="*/ 609 h 791"/>
                      <a:gd name="T10" fmla="*/ 1689 w 1769"/>
                      <a:gd name="T11" fmla="*/ 787 h 791"/>
                      <a:gd name="T12" fmla="*/ 1589 w 1769"/>
                      <a:gd name="T13" fmla="*/ 632 h 791"/>
                      <a:gd name="T14" fmla="*/ 1389 w 1769"/>
                      <a:gd name="T15" fmla="*/ 454 h 791"/>
                      <a:gd name="T16" fmla="*/ 1109 w 1769"/>
                      <a:gd name="T17" fmla="*/ 296 h 791"/>
                      <a:gd name="T18" fmla="*/ 581 w 1769"/>
                      <a:gd name="T19" fmla="*/ 152 h 791"/>
                      <a:gd name="T20" fmla="*/ 0 w 1769"/>
                      <a:gd name="T21" fmla="*/ 76 h 791"/>
                      <a:gd name="T22" fmla="*/ 5 w 1769"/>
                      <a:gd name="T23" fmla="*/ 8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w 1769"/>
                      <a:gd name="T37" fmla="*/ 0 h 791"/>
                      <a:gd name="T38" fmla="*/ 1769 w 1769"/>
                      <a:gd name="T39" fmla="*/ 791 h 791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T36" t="T37" r="T38" b="T39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99CC00"/>
                      </a:gs>
                      <a:gs pos="100000">
                        <a:srgbClr val="FFFFFF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kern="0">
                      <a:solidFill>
                        <a:sysClr val="windowText" lastClr="000000"/>
                      </a:solidFill>
                    </a:endParaRPr>
                  </a:p>
                </p:txBody>
              </p:sp>
            </p:grpSp>
            <p:grpSp>
              <p:nvGrpSpPr>
                <p:cNvPr id="62" name="Group 344"/>
                <p:cNvGrpSpPr>
                  <a:grpSpLocks/>
                </p:cNvGrpSpPr>
                <p:nvPr/>
              </p:nvGrpSpPr>
              <p:grpSpPr bwMode="auto">
                <a:xfrm>
                  <a:off x="3394" y="637"/>
                  <a:ext cx="493" cy="912"/>
                  <a:chOff x="637" y="1653"/>
                  <a:chExt cx="1257" cy="2326"/>
                </a:xfrm>
              </p:grpSpPr>
              <p:sp>
                <p:nvSpPr>
                  <p:cNvPr id="137" name="Freeform 345"/>
                  <p:cNvSpPr>
                    <a:spLocks/>
                  </p:cNvSpPr>
                  <p:nvPr/>
                </p:nvSpPr>
                <p:spPr bwMode="hidden">
                  <a:xfrm rot="18888116" flipH="1">
                    <a:off x="876" y="2359"/>
                    <a:ext cx="1724" cy="312"/>
                  </a:xfrm>
                  <a:custGeom>
                    <a:avLst/>
                    <a:gdLst>
                      <a:gd name="T0" fmla="*/ 0 w 2736"/>
                      <a:gd name="T1" fmla="*/ 504 h 504"/>
                      <a:gd name="T2" fmla="*/ 864 w 2736"/>
                      <a:gd name="T3" fmla="*/ 168 h 504"/>
                      <a:gd name="T4" fmla="*/ 1776 w 2736"/>
                      <a:gd name="T5" fmla="*/ 24 h 504"/>
                      <a:gd name="T6" fmla="*/ 2736 w 2736"/>
                      <a:gd name="T7" fmla="*/ 24 h 504"/>
                      <a:gd name="T8" fmla="*/ 2720 w 2736"/>
                      <a:gd name="T9" fmla="*/ 103 h 504"/>
                      <a:gd name="T10" fmla="*/ 1764 w 2736"/>
                      <a:gd name="T11" fmla="*/ 103 h 504"/>
                      <a:gd name="T12" fmla="*/ 654 w 2736"/>
                      <a:gd name="T13" fmla="*/ 292 h 504"/>
                      <a:gd name="T14" fmla="*/ 0 w 2736"/>
                      <a:gd name="T15" fmla="*/ 504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736"/>
                      <a:gd name="T25" fmla="*/ 0 h 504"/>
                      <a:gd name="T26" fmla="*/ 2736 w 2736"/>
                      <a:gd name="T27" fmla="*/ 504 h 504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99CC00"/>
                      </a:gs>
                      <a:gs pos="100000">
                        <a:srgbClr val="333399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kern="0">
                      <a:solidFill>
                        <a:sysClr val="windowText" lastClr="000000"/>
                      </a:solidFill>
                    </a:endParaRPr>
                  </a:p>
                </p:txBody>
              </p:sp>
              <p:sp>
                <p:nvSpPr>
                  <p:cNvPr id="138" name="Freeform 346"/>
                  <p:cNvSpPr>
                    <a:spLocks/>
                  </p:cNvSpPr>
                  <p:nvPr/>
                </p:nvSpPr>
                <p:spPr bwMode="hidden">
                  <a:xfrm rot="18888116" flipH="1">
                    <a:off x="419" y="3272"/>
                    <a:ext cx="925" cy="490"/>
                  </a:xfrm>
                  <a:custGeom>
                    <a:avLst/>
                    <a:gdLst>
                      <a:gd name="T0" fmla="*/ 5 w 1769"/>
                      <a:gd name="T1" fmla="*/ 8 h 791"/>
                      <a:gd name="T2" fmla="*/ 485 w 1769"/>
                      <a:gd name="T3" fmla="*/ 56 h 791"/>
                      <a:gd name="T4" fmla="*/ 1157 w 1769"/>
                      <a:gd name="T5" fmla="*/ 200 h 791"/>
                      <a:gd name="T6" fmla="*/ 1611 w 1769"/>
                      <a:gd name="T7" fmla="*/ 432 h 791"/>
                      <a:gd name="T8" fmla="*/ 1756 w 1769"/>
                      <a:gd name="T9" fmla="*/ 609 h 791"/>
                      <a:gd name="T10" fmla="*/ 1689 w 1769"/>
                      <a:gd name="T11" fmla="*/ 787 h 791"/>
                      <a:gd name="T12" fmla="*/ 1589 w 1769"/>
                      <a:gd name="T13" fmla="*/ 632 h 791"/>
                      <a:gd name="T14" fmla="*/ 1389 w 1769"/>
                      <a:gd name="T15" fmla="*/ 454 h 791"/>
                      <a:gd name="T16" fmla="*/ 1109 w 1769"/>
                      <a:gd name="T17" fmla="*/ 296 h 791"/>
                      <a:gd name="T18" fmla="*/ 581 w 1769"/>
                      <a:gd name="T19" fmla="*/ 152 h 791"/>
                      <a:gd name="T20" fmla="*/ 0 w 1769"/>
                      <a:gd name="T21" fmla="*/ 76 h 791"/>
                      <a:gd name="T22" fmla="*/ 5 w 1769"/>
                      <a:gd name="T23" fmla="*/ 8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w 1769"/>
                      <a:gd name="T37" fmla="*/ 0 h 791"/>
                      <a:gd name="T38" fmla="*/ 1769 w 1769"/>
                      <a:gd name="T39" fmla="*/ 791 h 791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T36" t="T37" r="T38" b="T39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99CC00"/>
                      </a:gs>
                      <a:gs pos="100000">
                        <a:srgbClr val="FFFFFF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kern="0">
                      <a:solidFill>
                        <a:sysClr val="windowText" lastClr="000000"/>
                      </a:solidFill>
                    </a:endParaRPr>
                  </a:p>
                </p:txBody>
              </p:sp>
            </p:grpSp>
            <p:grpSp>
              <p:nvGrpSpPr>
                <p:cNvPr id="63" name="Group 347"/>
                <p:cNvGrpSpPr>
                  <a:grpSpLocks/>
                </p:cNvGrpSpPr>
                <p:nvPr/>
              </p:nvGrpSpPr>
              <p:grpSpPr bwMode="auto">
                <a:xfrm>
                  <a:off x="3142" y="850"/>
                  <a:ext cx="966" cy="522"/>
                  <a:chOff x="-5" y="2196"/>
                  <a:chExt cx="2463" cy="1332"/>
                </a:xfrm>
              </p:grpSpPr>
              <p:sp>
                <p:nvSpPr>
                  <p:cNvPr id="135" name="Freeform 348"/>
                  <p:cNvSpPr>
                    <a:spLocks/>
                  </p:cNvSpPr>
                  <p:nvPr/>
                </p:nvSpPr>
                <p:spPr bwMode="hidden">
                  <a:xfrm rot="19495919" flipH="1">
                    <a:off x="644" y="2196"/>
                    <a:ext cx="1814" cy="347"/>
                  </a:xfrm>
                  <a:custGeom>
                    <a:avLst/>
                    <a:gdLst>
                      <a:gd name="T0" fmla="*/ 0 w 2736"/>
                      <a:gd name="T1" fmla="*/ 504 h 504"/>
                      <a:gd name="T2" fmla="*/ 864 w 2736"/>
                      <a:gd name="T3" fmla="*/ 168 h 504"/>
                      <a:gd name="T4" fmla="*/ 1776 w 2736"/>
                      <a:gd name="T5" fmla="*/ 24 h 504"/>
                      <a:gd name="T6" fmla="*/ 2736 w 2736"/>
                      <a:gd name="T7" fmla="*/ 24 h 504"/>
                      <a:gd name="T8" fmla="*/ 2720 w 2736"/>
                      <a:gd name="T9" fmla="*/ 103 h 504"/>
                      <a:gd name="T10" fmla="*/ 1764 w 2736"/>
                      <a:gd name="T11" fmla="*/ 103 h 504"/>
                      <a:gd name="T12" fmla="*/ 654 w 2736"/>
                      <a:gd name="T13" fmla="*/ 292 h 504"/>
                      <a:gd name="T14" fmla="*/ 0 w 2736"/>
                      <a:gd name="T15" fmla="*/ 504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736"/>
                      <a:gd name="T25" fmla="*/ 0 h 504"/>
                      <a:gd name="T26" fmla="*/ 2736 w 2736"/>
                      <a:gd name="T27" fmla="*/ 504 h 504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99CC00"/>
                      </a:gs>
                      <a:gs pos="100000">
                        <a:srgbClr val="333399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kern="0">
                      <a:solidFill>
                        <a:sysClr val="windowText" lastClr="000000"/>
                      </a:solidFill>
                    </a:endParaRPr>
                  </a:p>
                </p:txBody>
              </p:sp>
              <p:sp>
                <p:nvSpPr>
                  <p:cNvPr id="136" name="Freeform 349"/>
                  <p:cNvSpPr>
                    <a:spLocks/>
                  </p:cNvSpPr>
                  <p:nvPr/>
                </p:nvSpPr>
                <p:spPr bwMode="hidden">
                  <a:xfrm rot="19495919" flipH="1">
                    <a:off x="-5" y="2983"/>
                    <a:ext cx="974" cy="545"/>
                  </a:xfrm>
                  <a:custGeom>
                    <a:avLst/>
                    <a:gdLst>
                      <a:gd name="T0" fmla="*/ 5 w 1769"/>
                      <a:gd name="T1" fmla="*/ 8 h 791"/>
                      <a:gd name="T2" fmla="*/ 485 w 1769"/>
                      <a:gd name="T3" fmla="*/ 56 h 791"/>
                      <a:gd name="T4" fmla="*/ 1157 w 1769"/>
                      <a:gd name="T5" fmla="*/ 200 h 791"/>
                      <a:gd name="T6" fmla="*/ 1611 w 1769"/>
                      <a:gd name="T7" fmla="*/ 432 h 791"/>
                      <a:gd name="T8" fmla="*/ 1756 w 1769"/>
                      <a:gd name="T9" fmla="*/ 609 h 791"/>
                      <a:gd name="T10" fmla="*/ 1689 w 1769"/>
                      <a:gd name="T11" fmla="*/ 787 h 791"/>
                      <a:gd name="T12" fmla="*/ 1589 w 1769"/>
                      <a:gd name="T13" fmla="*/ 632 h 791"/>
                      <a:gd name="T14" fmla="*/ 1389 w 1769"/>
                      <a:gd name="T15" fmla="*/ 454 h 791"/>
                      <a:gd name="T16" fmla="*/ 1109 w 1769"/>
                      <a:gd name="T17" fmla="*/ 296 h 791"/>
                      <a:gd name="T18" fmla="*/ 581 w 1769"/>
                      <a:gd name="T19" fmla="*/ 152 h 791"/>
                      <a:gd name="T20" fmla="*/ 0 w 1769"/>
                      <a:gd name="T21" fmla="*/ 76 h 791"/>
                      <a:gd name="T22" fmla="*/ 5 w 1769"/>
                      <a:gd name="T23" fmla="*/ 8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w 1769"/>
                      <a:gd name="T37" fmla="*/ 0 h 791"/>
                      <a:gd name="T38" fmla="*/ 1769 w 1769"/>
                      <a:gd name="T39" fmla="*/ 791 h 791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T36" t="T37" r="T38" b="T39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99CC00"/>
                      </a:gs>
                      <a:gs pos="100000">
                        <a:srgbClr val="FFFFFF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kern="0">
                      <a:solidFill>
                        <a:sysClr val="windowText" lastClr="000000"/>
                      </a:solidFill>
                    </a:endParaRPr>
                  </a:p>
                </p:txBody>
              </p:sp>
            </p:grpSp>
            <p:grpSp>
              <p:nvGrpSpPr>
                <p:cNvPr id="64" name="Group 350"/>
                <p:cNvGrpSpPr>
                  <a:grpSpLocks/>
                </p:cNvGrpSpPr>
                <p:nvPr/>
              </p:nvGrpSpPr>
              <p:grpSpPr bwMode="auto">
                <a:xfrm>
                  <a:off x="3124" y="777"/>
                  <a:ext cx="971" cy="417"/>
                  <a:chOff x="-52" y="2009"/>
                  <a:chExt cx="2477" cy="1064"/>
                </a:xfrm>
              </p:grpSpPr>
              <p:sp>
                <p:nvSpPr>
                  <p:cNvPr id="133" name="Freeform 351"/>
                  <p:cNvSpPr>
                    <a:spLocks/>
                  </p:cNvSpPr>
                  <p:nvPr/>
                </p:nvSpPr>
                <p:spPr bwMode="hidden">
                  <a:xfrm rot="20017085" flipH="1">
                    <a:off x="689" y="2009"/>
                    <a:ext cx="1736" cy="304"/>
                  </a:xfrm>
                  <a:custGeom>
                    <a:avLst/>
                    <a:gdLst>
                      <a:gd name="T0" fmla="*/ 0 w 2736"/>
                      <a:gd name="T1" fmla="*/ 504 h 504"/>
                      <a:gd name="T2" fmla="*/ 864 w 2736"/>
                      <a:gd name="T3" fmla="*/ 168 h 504"/>
                      <a:gd name="T4" fmla="*/ 1776 w 2736"/>
                      <a:gd name="T5" fmla="*/ 24 h 504"/>
                      <a:gd name="T6" fmla="*/ 2736 w 2736"/>
                      <a:gd name="T7" fmla="*/ 24 h 504"/>
                      <a:gd name="T8" fmla="*/ 2720 w 2736"/>
                      <a:gd name="T9" fmla="*/ 103 h 504"/>
                      <a:gd name="T10" fmla="*/ 1764 w 2736"/>
                      <a:gd name="T11" fmla="*/ 103 h 504"/>
                      <a:gd name="T12" fmla="*/ 654 w 2736"/>
                      <a:gd name="T13" fmla="*/ 292 h 504"/>
                      <a:gd name="T14" fmla="*/ 0 w 2736"/>
                      <a:gd name="T15" fmla="*/ 504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736"/>
                      <a:gd name="T25" fmla="*/ 0 h 504"/>
                      <a:gd name="T26" fmla="*/ 2736 w 2736"/>
                      <a:gd name="T27" fmla="*/ 504 h 504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99CC00"/>
                      </a:gs>
                      <a:gs pos="100000">
                        <a:srgbClr val="333399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kern="0">
                      <a:solidFill>
                        <a:sysClr val="windowText" lastClr="000000"/>
                      </a:solidFill>
                    </a:endParaRPr>
                  </a:p>
                </p:txBody>
              </p:sp>
              <p:sp>
                <p:nvSpPr>
                  <p:cNvPr id="134" name="Freeform 352"/>
                  <p:cNvSpPr>
                    <a:spLocks/>
                  </p:cNvSpPr>
                  <p:nvPr/>
                </p:nvSpPr>
                <p:spPr bwMode="hidden">
                  <a:xfrm rot="20017085" flipH="1">
                    <a:off x="-52" y="2597"/>
                    <a:ext cx="932" cy="476"/>
                  </a:xfrm>
                  <a:custGeom>
                    <a:avLst/>
                    <a:gdLst>
                      <a:gd name="T0" fmla="*/ 5 w 1769"/>
                      <a:gd name="T1" fmla="*/ 8 h 791"/>
                      <a:gd name="T2" fmla="*/ 485 w 1769"/>
                      <a:gd name="T3" fmla="*/ 56 h 791"/>
                      <a:gd name="T4" fmla="*/ 1157 w 1769"/>
                      <a:gd name="T5" fmla="*/ 200 h 791"/>
                      <a:gd name="T6" fmla="*/ 1611 w 1769"/>
                      <a:gd name="T7" fmla="*/ 432 h 791"/>
                      <a:gd name="T8" fmla="*/ 1756 w 1769"/>
                      <a:gd name="T9" fmla="*/ 609 h 791"/>
                      <a:gd name="T10" fmla="*/ 1689 w 1769"/>
                      <a:gd name="T11" fmla="*/ 787 h 791"/>
                      <a:gd name="T12" fmla="*/ 1589 w 1769"/>
                      <a:gd name="T13" fmla="*/ 632 h 791"/>
                      <a:gd name="T14" fmla="*/ 1389 w 1769"/>
                      <a:gd name="T15" fmla="*/ 454 h 791"/>
                      <a:gd name="T16" fmla="*/ 1109 w 1769"/>
                      <a:gd name="T17" fmla="*/ 296 h 791"/>
                      <a:gd name="T18" fmla="*/ 581 w 1769"/>
                      <a:gd name="T19" fmla="*/ 152 h 791"/>
                      <a:gd name="T20" fmla="*/ 0 w 1769"/>
                      <a:gd name="T21" fmla="*/ 76 h 791"/>
                      <a:gd name="T22" fmla="*/ 5 w 1769"/>
                      <a:gd name="T23" fmla="*/ 8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w 1769"/>
                      <a:gd name="T37" fmla="*/ 0 h 791"/>
                      <a:gd name="T38" fmla="*/ 1769 w 1769"/>
                      <a:gd name="T39" fmla="*/ 791 h 791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T36" t="T37" r="T38" b="T39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FFFFFF"/>
                      </a:gs>
                      <a:gs pos="100000">
                        <a:srgbClr val="99CC00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kern="0">
                      <a:solidFill>
                        <a:sysClr val="windowText" lastClr="000000"/>
                      </a:solidFill>
                    </a:endParaRPr>
                  </a:p>
                </p:txBody>
              </p:sp>
            </p:grpSp>
            <p:grpSp>
              <p:nvGrpSpPr>
                <p:cNvPr id="65" name="Group 353"/>
                <p:cNvGrpSpPr>
                  <a:grpSpLocks/>
                </p:cNvGrpSpPr>
                <p:nvPr/>
              </p:nvGrpSpPr>
              <p:grpSpPr bwMode="auto">
                <a:xfrm>
                  <a:off x="3115" y="700"/>
                  <a:ext cx="969" cy="363"/>
                  <a:chOff x="-74" y="1813"/>
                  <a:chExt cx="2472" cy="927"/>
                </a:xfrm>
              </p:grpSpPr>
              <p:sp>
                <p:nvSpPr>
                  <p:cNvPr id="131" name="Freeform 354"/>
                  <p:cNvSpPr>
                    <a:spLocks/>
                  </p:cNvSpPr>
                  <p:nvPr/>
                </p:nvSpPr>
                <p:spPr bwMode="hidden">
                  <a:xfrm rot="20519637" flipH="1">
                    <a:off x="721" y="1813"/>
                    <a:ext cx="1677" cy="335"/>
                  </a:xfrm>
                  <a:custGeom>
                    <a:avLst/>
                    <a:gdLst>
                      <a:gd name="T0" fmla="*/ 0 w 2736"/>
                      <a:gd name="T1" fmla="*/ 504 h 504"/>
                      <a:gd name="T2" fmla="*/ 864 w 2736"/>
                      <a:gd name="T3" fmla="*/ 168 h 504"/>
                      <a:gd name="T4" fmla="*/ 1776 w 2736"/>
                      <a:gd name="T5" fmla="*/ 24 h 504"/>
                      <a:gd name="T6" fmla="*/ 2736 w 2736"/>
                      <a:gd name="T7" fmla="*/ 24 h 504"/>
                      <a:gd name="T8" fmla="*/ 2720 w 2736"/>
                      <a:gd name="T9" fmla="*/ 103 h 504"/>
                      <a:gd name="T10" fmla="*/ 1764 w 2736"/>
                      <a:gd name="T11" fmla="*/ 103 h 504"/>
                      <a:gd name="T12" fmla="*/ 654 w 2736"/>
                      <a:gd name="T13" fmla="*/ 292 h 504"/>
                      <a:gd name="T14" fmla="*/ 0 w 2736"/>
                      <a:gd name="T15" fmla="*/ 504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736"/>
                      <a:gd name="T25" fmla="*/ 0 h 504"/>
                      <a:gd name="T26" fmla="*/ 2736 w 2736"/>
                      <a:gd name="T27" fmla="*/ 504 h 504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99CC00"/>
                      </a:gs>
                      <a:gs pos="100000">
                        <a:srgbClr val="333399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kern="0">
                      <a:solidFill>
                        <a:sysClr val="windowText" lastClr="000000"/>
                      </a:solidFill>
                    </a:endParaRPr>
                  </a:p>
                </p:txBody>
              </p:sp>
              <p:sp>
                <p:nvSpPr>
                  <p:cNvPr id="132" name="Freeform 355"/>
                  <p:cNvSpPr>
                    <a:spLocks/>
                  </p:cNvSpPr>
                  <p:nvPr/>
                </p:nvSpPr>
                <p:spPr bwMode="hidden">
                  <a:xfrm rot="20519637" flipH="1">
                    <a:off x="-74" y="2214"/>
                    <a:ext cx="901" cy="526"/>
                  </a:xfrm>
                  <a:custGeom>
                    <a:avLst/>
                    <a:gdLst>
                      <a:gd name="T0" fmla="*/ 5 w 1769"/>
                      <a:gd name="T1" fmla="*/ 8 h 791"/>
                      <a:gd name="T2" fmla="*/ 485 w 1769"/>
                      <a:gd name="T3" fmla="*/ 56 h 791"/>
                      <a:gd name="T4" fmla="*/ 1157 w 1769"/>
                      <a:gd name="T5" fmla="*/ 200 h 791"/>
                      <a:gd name="T6" fmla="*/ 1611 w 1769"/>
                      <a:gd name="T7" fmla="*/ 432 h 791"/>
                      <a:gd name="T8" fmla="*/ 1756 w 1769"/>
                      <a:gd name="T9" fmla="*/ 609 h 791"/>
                      <a:gd name="T10" fmla="*/ 1689 w 1769"/>
                      <a:gd name="T11" fmla="*/ 787 h 791"/>
                      <a:gd name="T12" fmla="*/ 1589 w 1769"/>
                      <a:gd name="T13" fmla="*/ 632 h 791"/>
                      <a:gd name="T14" fmla="*/ 1389 w 1769"/>
                      <a:gd name="T15" fmla="*/ 454 h 791"/>
                      <a:gd name="T16" fmla="*/ 1109 w 1769"/>
                      <a:gd name="T17" fmla="*/ 296 h 791"/>
                      <a:gd name="T18" fmla="*/ 581 w 1769"/>
                      <a:gd name="T19" fmla="*/ 152 h 791"/>
                      <a:gd name="T20" fmla="*/ 0 w 1769"/>
                      <a:gd name="T21" fmla="*/ 76 h 791"/>
                      <a:gd name="T22" fmla="*/ 5 w 1769"/>
                      <a:gd name="T23" fmla="*/ 8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w 1769"/>
                      <a:gd name="T37" fmla="*/ 0 h 791"/>
                      <a:gd name="T38" fmla="*/ 1769 w 1769"/>
                      <a:gd name="T39" fmla="*/ 791 h 791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T36" t="T37" r="T38" b="T39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FFFFFF"/>
                      </a:gs>
                      <a:gs pos="100000">
                        <a:srgbClr val="99CC00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kern="0">
                      <a:solidFill>
                        <a:sysClr val="windowText" lastClr="000000"/>
                      </a:solidFill>
                    </a:endParaRPr>
                  </a:p>
                </p:txBody>
              </p:sp>
            </p:grpSp>
            <p:grpSp>
              <p:nvGrpSpPr>
                <p:cNvPr id="66" name="Group 356"/>
                <p:cNvGrpSpPr>
                  <a:grpSpLocks/>
                </p:cNvGrpSpPr>
                <p:nvPr/>
              </p:nvGrpSpPr>
              <p:grpSpPr bwMode="auto">
                <a:xfrm>
                  <a:off x="3153" y="613"/>
                  <a:ext cx="918" cy="257"/>
                  <a:chOff x="22" y="1591"/>
                  <a:chExt cx="2342" cy="657"/>
                </a:xfrm>
              </p:grpSpPr>
              <p:sp>
                <p:nvSpPr>
                  <p:cNvPr id="129" name="Freeform 357"/>
                  <p:cNvSpPr>
                    <a:spLocks/>
                  </p:cNvSpPr>
                  <p:nvPr/>
                </p:nvSpPr>
                <p:spPr bwMode="hidden">
                  <a:xfrm rot="21136207" flipH="1">
                    <a:off x="819" y="1591"/>
                    <a:ext cx="1545" cy="312"/>
                  </a:xfrm>
                  <a:custGeom>
                    <a:avLst/>
                    <a:gdLst>
                      <a:gd name="T0" fmla="*/ 0 w 2736"/>
                      <a:gd name="T1" fmla="*/ 504 h 504"/>
                      <a:gd name="T2" fmla="*/ 864 w 2736"/>
                      <a:gd name="T3" fmla="*/ 168 h 504"/>
                      <a:gd name="T4" fmla="*/ 1776 w 2736"/>
                      <a:gd name="T5" fmla="*/ 24 h 504"/>
                      <a:gd name="T6" fmla="*/ 2736 w 2736"/>
                      <a:gd name="T7" fmla="*/ 24 h 504"/>
                      <a:gd name="T8" fmla="*/ 2720 w 2736"/>
                      <a:gd name="T9" fmla="*/ 103 h 504"/>
                      <a:gd name="T10" fmla="*/ 1764 w 2736"/>
                      <a:gd name="T11" fmla="*/ 103 h 504"/>
                      <a:gd name="T12" fmla="*/ 654 w 2736"/>
                      <a:gd name="T13" fmla="*/ 292 h 504"/>
                      <a:gd name="T14" fmla="*/ 0 w 2736"/>
                      <a:gd name="T15" fmla="*/ 504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736"/>
                      <a:gd name="T25" fmla="*/ 0 h 504"/>
                      <a:gd name="T26" fmla="*/ 2736 w 2736"/>
                      <a:gd name="T27" fmla="*/ 504 h 504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99CC00"/>
                      </a:gs>
                      <a:gs pos="100000">
                        <a:srgbClr val="333399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kern="0">
                      <a:solidFill>
                        <a:sysClr val="windowText" lastClr="000000"/>
                      </a:solidFill>
                    </a:endParaRPr>
                  </a:p>
                </p:txBody>
              </p:sp>
              <p:sp>
                <p:nvSpPr>
                  <p:cNvPr id="130" name="Freeform 358"/>
                  <p:cNvSpPr>
                    <a:spLocks/>
                  </p:cNvSpPr>
                  <p:nvPr/>
                </p:nvSpPr>
                <p:spPr bwMode="hidden">
                  <a:xfrm rot="21136207" flipH="1">
                    <a:off x="22" y="1759"/>
                    <a:ext cx="830" cy="489"/>
                  </a:xfrm>
                  <a:custGeom>
                    <a:avLst/>
                    <a:gdLst>
                      <a:gd name="T0" fmla="*/ 5 w 1769"/>
                      <a:gd name="T1" fmla="*/ 8 h 791"/>
                      <a:gd name="T2" fmla="*/ 485 w 1769"/>
                      <a:gd name="T3" fmla="*/ 56 h 791"/>
                      <a:gd name="T4" fmla="*/ 1157 w 1769"/>
                      <a:gd name="T5" fmla="*/ 200 h 791"/>
                      <a:gd name="T6" fmla="*/ 1611 w 1769"/>
                      <a:gd name="T7" fmla="*/ 432 h 791"/>
                      <a:gd name="T8" fmla="*/ 1756 w 1769"/>
                      <a:gd name="T9" fmla="*/ 609 h 791"/>
                      <a:gd name="T10" fmla="*/ 1689 w 1769"/>
                      <a:gd name="T11" fmla="*/ 787 h 791"/>
                      <a:gd name="T12" fmla="*/ 1589 w 1769"/>
                      <a:gd name="T13" fmla="*/ 632 h 791"/>
                      <a:gd name="T14" fmla="*/ 1389 w 1769"/>
                      <a:gd name="T15" fmla="*/ 454 h 791"/>
                      <a:gd name="T16" fmla="*/ 1109 w 1769"/>
                      <a:gd name="T17" fmla="*/ 296 h 791"/>
                      <a:gd name="T18" fmla="*/ 581 w 1769"/>
                      <a:gd name="T19" fmla="*/ 152 h 791"/>
                      <a:gd name="T20" fmla="*/ 0 w 1769"/>
                      <a:gd name="T21" fmla="*/ 76 h 791"/>
                      <a:gd name="T22" fmla="*/ 5 w 1769"/>
                      <a:gd name="T23" fmla="*/ 8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w 1769"/>
                      <a:gd name="T37" fmla="*/ 0 h 791"/>
                      <a:gd name="T38" fmla="*/ 1769 w 1769"/>
                      <a:gd name="T39" fmla="*/ 791 h 791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T36" t="T37" r="T38" b="T39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FFFFFF"/>
                      </a:gs>
                      <a:gs pos="100000">
                        <a:srgbClr val="99CC00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kern="0">
                      <a:solidFill>
                        <a:sysClr val="windowText" lastClr="000000"/>
                      </a:solidFill>
                    </a:endParaRPr>
                  </a:p>
                </p:txBody>
              </p:sp>
            </p:grpSp>
            <p:grpSp>
              <p:nvGrpSpPr>
                <p:cNvPr id="67" name="Group 359"/>
                <p:cNvGrpSpPr>
                  <a:grpSpLocks/>
                </p:cNvGrpSpPr>
                <p:nvPr/>
              </p:nvGrpSpPr>
              <p:grpSpPr bwMode="auto">
                <a:xfrm>
                  <a:off x="3218" y="556"/>
                  <a:ext cx="843" cy="134"/>
                  <a:chOff x="189" y="1446"/>
                  <a:chExt cx="2150" cy="343"/>
                </a:xfrm>
              </p:grpSpPr>
              <p:sp>
                <p:nvSpPr>
                  <p:cNvPr id="127" name="Freeform 360"/>
                  <p:cNvSpPr>
                    <a:spLocks/>
                  </p:cNvSpPr>
                  <p:nvPr/>
                </p:nvSpPr>
                <p:spPr bwMode="hidden">
                  <a:xfrm rot="84182" flipH="1">
                    <a:off x="935" y="1466"/>
                    <a:ext cx="1404" cy="219"/>
                  </a:xfrm>
                  <a:custGeom>
                    <a:avLst/>
                    <a:gdLst>
                      <a:gd name="T0" fmla="*/ 0 w 2736"/>
                      <a:gd name="T1" fmla="*/ 504 h 504"/>
                      <a:gd name="T2" fmla="*/ 864 w 2736"/>
                      <a:gd name="T3" fmla="*/ 168 h 504"/>
                      <a:gd name="T4" fmla="*/ 1776 w 2736"/>
                      <a:gd name="T5" fmla="*/ 24 h 504"/>
                      <a:gd name="T6" fmla="*/ 2736 w 2736"/>
                      <a:gd name="T7" fmla="*/ 24 h 504"/>
                      <a:gd name="T8" fmla="*/ 2720 w 2736"/>
                      <a:gd name="T9" fmla="*/ 103 h 504"/>
                      <a:gd name="T10" fmla="*/ 1764 w 2736"/>
                      <a:gd name="T11" fmla="*/ 103 h 504"/>
                      <a:gd name="T12" fmla="*/ 654 w 2736"/>
                      <a:gd name="T13" fmla="*/ 292 h 504"/>
                      <a:gd name="T14" fmla="*/ 0 w 2736"/>
                      <a:gd name="T15" fmla="*/ 504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736"/>
                      <a:gd name="T25" fmla="*/ 0 h 504"/>
                      <a:gd name="T26" fmla="*/ 2736 w 2736"/>
                      <a:gd name="T27" fmla="*/ 504 h 504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99CC00"/>
                      </a:gs>
                      <a:gs pos="100000">
                        <a:srgbClr val="333399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kern="0">
                      <a:solidFill>
                        <a:sysClr val="windowText" lastClr="000000"/>
                      </a:solidFill>
                    </a:endParaRPr>
                  </a:p>
                </p:txBody>
              </p:sp>
              <p:sp>
                <p:nvSpPr>
                  <p:cNvPr id="128" name="Freeform 361"/>
                  <p:cNvSpPr>
                    <a:spLocks/>
                  </p:cNvSpPr>
                  <p:nvPr/>
                </p:nvSpPr>
                <p:spPr bwMode="hidden">
                  <a:xfrm rot="84182" flipH="1">
                    <a:off x="189" y="1446"/>
                    <a:ext cx="754" cy="343"/>
                  </a:xfrm>
                  <a:custGeom>
                    <a:avLst/>
                    <a:gdLst>
                      <a:gd name="T0" fmla="*/ 5 w 1769"/>
                      <a:gd name="T1" fmla="*/ 8 h 791"/>
                      <a:gd name="T2" fmla="*/ 485 w 1769"/>
                      <a:gd name="T3" fmla="*/ 56 h 791"/>
                      <a:gd name="T4" fmla="*/ 1157 w 1769"/>
                      <a:gd name="T5" fmla="*/ 200 h 791"/>
                      <a:gd name="T6" fmla="*/ 1611 w 1769"/>
                      <a:gd name="T7" fmla="*/ 432 h 791"/>
                      <a:gd name="T8" fmla="*/ 1756 w 1769"/>
                      <a:gd name="T9" fmla="*/ 609 h 791"/>
                      <a:gd name="T10" fmla="*/ 1689 w 1769"/>
                      <a:gd name="T11" fmla="*/ 787 h 791"/>
                      <a:gd name="T12" fmla="*/ 1589 w 1769"/>
                      <a:gd name="T13" fmla="*/ 632 h 791"/>
                      <a:gd name="T14" fmla="*/ 1389 w 1769"/>
                      <a:gd name="T15" fmla="*/ 454 h 791"/>
                      <a:gd name="T16" fmla="*/ 1109 w 1769"/>
                      <a:gd name="T17" fmla="*/ 296 h 791"/>
                      <a:gd name="T18" fmla="*/ 581 w 1769"/>
                      <a:gd name="T19" fmla="*/ 152 h 791"/>
                      <a:gd name="T20" fmla="*/ 0 w 1769"/>
                      <a:gd name="T21" fmla="*/ 76 h 791"/>
                      <a:gd name="T22" fmla="*/ 5 w 1769"/>
                      <a:gd name="T23" fmla="*/ 8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w 1769"/>
                      <a:gd name="T37" fmla="*/ 0 h 791"/>
                      <a:gd name="T38" fmla="*/ 1769 w 1769"/>
                      <a:gd name="T39" fmla="*/ 791 h 791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T36" t="T37" r="T38" b="T39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FFFFFF"/>
                      </a:gs>
                      <a:gs pos="100000">
                        <a:srgbClr val="99CC00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kern="0">
                      <a:solidFill>
                        <a:sysClr val="windowText" lastClr="000000"/>
                      </a:solidFill>
                    </a:endParaRPr>
                  </a:p>
                </p:txBody>
              </p:sp>
            </p:grpSp>
            <p:grpSp>
              <p:nvGrpSpPr>
                <p:cNvPr id="68" name="Group 362"/>
                <p:cNvGrpSpPr>
                  <a:grpSpLocks/>
                </p:cNvGrpSpPr>
                <p:nvPr/>
              </p:nvGrpSpPr>
              <p:grpSpPr bwMode="auto">
                <a:xfrm>
                  <a:off x="3342" y="418"/>
                  <a:ext cx="737" cy="167"/>
                  <a:chOff x="505" y="1094"/>
                  <a:chExt cx="1879" cy="427"/>
                </a:xfrm>
              </p:grpSpPr>
              <p:sp>
                <p:nvSpPr>
                  <p:cNvPr id="125" name="Freeform 363"/>
                  <p:cNvSpPr>
                    <a:spLocks/>
                  </p:cNvSpPr>
                  <p:nvPr/>
                </p:nvSpPr>
                <p:spPr bwMode="hidden">
                  <a:xfrm rot="802576" flipH="1">
                    <a:off x="1151" y="1306"/>
                    <a:ext cx="1233" cy="215"/>
                  </a:xfrm>
                  <a:custGeom>
                    <a:avLst/>
                    <a:gdLst>
                      <a:gd name="T0" fmla="*/ 0 w 2736"/>
                      <a:gd name="T1" fmla="*/ 504 h 504"/>
                      <a:gd name="T2" fmla="*/ 864 w 2736"/>
                      <a:gd name="T3" fmla="*/ 168 h 504"/>
                      <a:gd name="T4" fmla="*/ 1776 w 2736"/>
                      <a:gd name="T5" fmla="*/ 24 h 504"/>
                      <a:gd name="T6" fmla="*/ 2736 w 2736"/>
                      <a:gd name="T7" fmla="*/ 24 h 504"/>
                      <a:gd name="T8" fmla="*/ 2720 w 2736"/>
                      <a:gd name="T9" fmla="*/ 103 h 504"/>
                      <a:gd name="T10" fmla="*/ 1764 w 2736"/>
                      <a:gd name="T11" fmla="*/ 103 h 504"/>
                      <a:gd name="T12" fmla="*/ 654 w 2736"/>
                      <a:gd name="T13" fmla="*/ 292 h 504"/>
                      <a:gd name="T14" fmla="*/ 0 w 2736"/>
                      <a:gd name="T15" fmla="*/ 504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736"/>
                      <a:gd name="T25" fmla="*/ 0 h 504"/>
                      <a:gd name="T26" fmla="*/ 2736 w 2736"/>
                      <a:gd name="T27" fmla="*/ 504 h 504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99CC00"/>
                      </a:gs>
                      <a:gs pos="100000">
                        <a:srgbClr val="333399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kern="0">
                      <a:solidFill>
                        <a:sysClr val="windowText" lastClr="000000"/>
                      </a:solidFill>
                    </a:endParaRPr>
                  </a:p>
                </p:txBody>
              </p:sp>
              <p:sp>
                <p:nvSpPr>
                  <p:cNvPr id="126" name="Freeform 364"/>
                  <p:cNvSpPr>
                    <a:spLocks/>
                  </p:cNvSpPr>
                  <p:nvPr/>
                </p:nvSpPr>
                <p:spPr bwMode="hidden">
                  <a:xfrm rot="802576" flipH="1">
                    <a:off x="505" y="1094"/>
                    <a:ext cx="662" cy="338"/>
                  </a:xfrm>
                  <a:custGeom>
                    <a:avLst/>
                    <a:gdLst>
                      <a:gd name="T0" fmla="*/ 5 w 1769"/>
                      <a:gd name="T1" fmla="*/ 8 h 791"/>
                      <a:gd name="T2" fmla="*/ 485 w 1769"/>
                      <a:gd name="T3" fmla="*/ 56 h 791"/>
                      <a:gd name="T4" fmla="*/ 1157 w 1769"/>
                      <a:gd name="T5" fmla="*/ 200 h 791"/>
                      <a:gd name="T6" fmla="*/ 1611 w 1769"/>
                      <a:gd name="T7" fmla="*/ 432 h 791"/>
                      <a:gd name="T8" fmla="*/ 1756 w 1769"/>
                      <a:gd name="T9" fmla="*/ 609 h 791"/>
                      <a:gd name="T10" fmla="*/ 1689 w 1769"/>
                      <a:gd name="T11" fmla="*/ 787 h 791"/>
                      <a:gd name="T12" fmla="*/ 1589 w 1769"/>
                      <a:gd name="T13" fmla="*/ 632 h 791"/>
                      <a:gd name="T14" fmla="*/ 1389 w 1769"/>
                      <a:gd name="T15" fmla="*/ 454 h 791"/>
                      <a:gd name="T16" fmla="*/ 1109 w 1769"/>
                      <a:gd name="T17" fmla="*/ 296 h 791"/>
                      <a:gd name="T18" fmla="*/ 581 w 1769"/>
                      <a:gd name="T19" fmla="*/ 152 h 791"/>
                      <a:gd name="T20" fmla="*/ 0 w 1769"/>
                      <a:gd name="T21" fmla="*/ 76 h 791"/>
                      <a:gd name="T22" fmla="*/ 5 w 1769"/>
                      <a:gd name="T23" fmla="*/ 8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w 1769"/>
                      <a:gd name="T37" fmla="*/ 0 h 791"/>
                      <a:gd name="T38" fmla="*/ 1769 w 1769"/>
                      <a:gd name="T39" fmla="*/ 791 h 791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T36" t="T37" r="T38" b="T39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FFFFFF"/>
                      </a:gs>
                      <a:gs pos="100000">
                        <a:srgbClr val="99CC00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kern="0">
                      <a:solidFill>
                        <a:sysClr val="windowText" lastClr="000000"/>
                      </a:solidFill>
                    </a:endParaRPr>
                  </a:p>
                </p:txBody>
              </p:sp>
            </p:grpSp>
            <p:grpSp>
              <p:nvGrpSpPr>
                <p:cNvPr id="69" name="Group 365"/>
                <p:cNvGrpSpPr>
                  <a:grpSpLocks/>
                </p:cNvGrpSpPr>
                <p:nvPr/>
              </p:nvGrpSpPr>
              <p:grpSpPr bwMode="auto">
                <a:xfrm>
                  <a:off x="3386" y="341"/>
                  <a:ext cx="725" cy="218"/>
                  <a:chOff x="616" y="899"/>
                  <a:chExt cx="1850" cy="554"/>
                </a:xfrm>
              </p:grpSpPr>
              <p:sp>
                <p:nvSpPr>
                  <p:cNvPr id="123" name="Freeform 366"/>
                  <p:cNvSpPr>
                    <a:spLocks/>
                  </p:cNvSpPr>
                  <p:nvPr/>
                </p:nvSpPr>
                <p:spPr bwMode="hidden">
                  <a:xfrm rot="1277471" flipH="1">
                    <a:off x="1233" y="1238"/>
                    <a:ext cx="1233" cy="215"/>
                  </a:xfrm>
                  <a:custGeom>
                    <a:avLst/>
                    <a:gdLst>
                      <a:gd name="T0" fmla="*/ 0 w 2736"/>
                      <a:gd name="T1" fmla="*/ 504 h 504"/>
                      <a:gd name="T2" fmla="*/ 864 w 2736"/>
                      <a:gd name="T3" fmla="*/ 168 h 504"/>
                      <a:gd name="T4" fmla="*/ 1776 w 2736"/>
                      <a:gd name="T5" fmla="*/ 24 h 504"/>
                      <a:gd name="T6" fmla="*/ 2736 w 2736"/>
                      <a:gd name="T7" fmla="*/ 24 h 504"/>
                      <a:gd name="T8" fmla="*/ 2720 w 2736"/>
                      <a:gd name="T9" fmla="*/ 103 h 504"/>
                      <a:gd name="T10" fmla="*/ 1764 w 2736"/>
                      <a:gd name="T11" fmla="*/ 103 h 504"/>
                      <a:gd name="T12" fmla="*/ 654 w 2736"/>
                      <a:gd name="T13" fmla="*/ 292 h 504"/>
                      <a:gd name="T14" fmla="*/ 0 w 2736"/>
                      <a:gd name="T15" fmla="*/ 504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736"/>
                      <a:gd name="T25" fmla="*/ 0 h 504"/>
                      <a:gd name="T26" fmla="*/ 2736 w 2736"/>
                      <a:gd name="T27" fmla="*/ 504 h 504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99CC00"/>
                      </a:gs>
                      <a:gs pos="100000">
                        <a:srgbClr val="333399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kern="0">
                      <a:solidFill>
                        <a:sysClr val="windowText" lastClr="000000"/>
                      </a:solidFill>
                    </a:endParaRPr>
                  </a:p>
                </p:txBody>
              </p:sp>
              <p:sp>
                <p:nvSpPr>
                  <p:cNvPr id="124" name="Freeform 367"/>
                  <p:cNvSpPr>
                    <a:spLocks/>
                  </p:cNvSpPr>
                  <p:nvPr/>
                </p:nvSpPr>
                <p:spPr bwMode="hidden">
                  <a:xfrm rot="1277471" flipH="1">
                    <a:off x="616" y="899"/>
                    <a:ext cx="662" cy="338"/>
                  </a:xfrm>
                  <a:custGeom>
                    <a:avLst/>
                    <a:gdLst>
                      <a:gd name="T0" fmla="*/ 5 w 1769"/>
                      <a:gd name="T1" fmla="*/ 8 h 791"/>
                      <a:gd name="T2" fmla="*/ 485 w 1769"/>
                      <a:gd name="T3" fmla="*/ 56 h 791"/>
                      <a:gd name="T4" fmla="*/ 1157 w 1769"/>
                      <a:gd name="T5" fmla="*/ 200 h 791"/>
                      <a:gd name="T6" fmla="*/ 1611 w 1769"/>
                      <a:gd name="T7" fmla="*/ 432 h 791"/>
                      <a:gd name="T8" fmla="*/ 1756 w 1769"/>
                      <a:gd name="T9" fmla="*/ 609 h 791"/>
                      <a:gd name="T10" fmla="*/ 1689 w 1769"/>
                      <a:gd name="T11" fmla="*/ 787 h 791"/>
                      <a:gd name="T12" fmla="*/ 1589 w 1769"/>
                      <a:gd name="T13" fmla="*/ 632 h 791"/>
                      <a:gd name="T14" fmla="*/ 1389 w 1769"/>
                      <a:gd name="T15" fmla="*/ 454 h 791"/>
                      <a:gd name="T16" fmla="*/ 1109 w 1769"/>
                      <a:gd name="T17" fmla="*/ 296 h 791"/>
                      <a:gd name="T18" fmla="*/ 581 w 1769"/>
                      <a:gd name="T19" fmla="*/ 152 h 791"/>
                      <a:gd name="T20" fmla="*/ 0 w 1769"/>
                      <a:gd name="T21" fmla="*/ 76 h 791"/>
                      <a:gd name="T22" fmla="*/ 5 w 1769"/>
                      <a:gd name="T23" fmla="*/ 8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w 1769"/>
                      <a:gd name="T37" fmla="*/ 0 h 791"/>
                      <a:gd name="T38" fmla="*/ 1769 w 1769"/>
                      <a:gd name="T39" fmla="*/ 791 h 791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T36" t="T37" r="T38" b="T39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FFFFFF"/>
                      </a:gs>
                      <a:gs pos="100000">
                        <a:srgbClr val="99CC00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kern="0">
                      <a:solidFill>
                        <a:sysClr val="windowText" lastClr="000000"/>
                      </a:solidFill>
                    </a:endParaRPr>
                  </a:p>
                </p:txBody>
              </p:sp>
            </p:grpSp>
            <p:grpSp>
              <p:nvGrpSpPr>
                <p:cNvPr id="70" name="Group 368"/>
                <p:cNvGrpSpPr>
                  <a:grpSpLocks/>
                </p:cNvGrpSpPr>
                <p:nvPr/>
              </p:nvGrpSpPr>
              <p:grpSpPr bwMode="auto">
                <a:xfrm>
                  <a:off x="3472" y="231"/>
                  <a:ext cx="693" cy="291"/>
                  <a:chOff x="3472" y="231"/>
                  <a:chExt cx="693" cy="291"/>
                </a:xfrm>
              </p:grpSpPr>
              <p:sp>
                <p:nvSpPr>
                  <p:cNvPr id="121" name="Freeform 369"/>
                  <p:cNvSpPr>
                    <a:spLocks/>
                  </p:cNvSpPr>
                  <p:nvPr/>
                </p:nvSpPr>
                <p:spPr bwMode="hidden">
                  <a:xfrm rot="2028410" flipH="1">
                    <a:off x="3681" y="438"/>
                    <a:ext cx="484" cy="84"/>
                  </a:xfrm>
                  <a:custGeom>
                    <a:avLst/>
                    <a:gdLst>
                      <a:gd name="T0" fmla="*/ 0 w 2736"/>
                      <a:gd name="T1" fmla="*/ 504 h 504"/>
                      <a:gd name="T2" fmla="*/ 864 w 2736"/>
                      <a:gd name="T3" fmla="*/ 168 h 504"/>
                      <a:gd name="T4" fmla="*/ 1776 w 2736"/>
                      <a:gd name="T5" fmla="*/ 24 h 504"/>
                      <a:gd name="T6" fmla="*/ 2736 w 2736"/>
                      <a:gd name="T7" fmla="*/ 24 h 504"/>
                      <a:gd name="T8" fmla="*/ 2720 w 2736"/>
                      <a:gd name="T9" fmla="*/ 103 h 504"/>
                      <a:gd name="T10" fmla="*/ 1764 w 2736"/>
                      <a:gd name="T11" fmla="*/ 103 h 504"/>
                      <a:gd name="T12" fmla="*/ 654 w 2736"/>
                      <a:gd name="T13" fmla="*/ 292 h 504"/>
                      <a:gd name="T14" fmla="*/ 0 w 2736"/>
                      <a:gd name="T15" fmla="*/ 504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736"/>
                      <a:gd name="T25" fmla="*/ 0 h 504"/>
                      <a:gd name="T26" fmla="*/ 2736 w 2736"/>
                      <a:gd name="T27" fmla="*/ 504 h 504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99CC00"/>
                      </a:gs>
                      <a:gs pos="100000">
                        <a:srgbClr val="333399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kern="0">
                      <a:solidFill>
                        <a:sysClr val="windowText" lastClr="000000"/>
                      </a:solidFill>
                    </a:endParaRPr>
                  </a:p>
                </p:txBody>
              </p:sp>
              <p:sp>
                <p:nvSpPr>
                  <p:cNvPr id="122" name="Freeform 370"/>
                  <p:cNvSpPr>
                    <a:spLocks/>
                  </p:cNvSpPr>
                  <p:nvPr/>
                </p:nvSpPr>
                <p:spPr bwMode="hidden">
                  <a:xfrm rot="2028410" flipH="1">
                    <a:off x="3472" y="231"/>
                    <a:ext cx="260" cy="132"/>
                  </a:xfrm>
                  <a:custGeom>
                    <a:avLst/>
                    <a:gdLst>
                      <a:gd name="T0" fmla="*/ 5 w 1769"/>
                      <a:gd name="T1" fmla="*/ 8 h 791"/>
                      <a:gd name="T2" fmla="*/ 485 w 1769"/>
                      <a:gd name="T3" fmla="*/ 56 h 791"/>
                      <a:gd name="T4" fmla="*/ 1157 w 1769"/>
                      <a:gd name="T5" fmla="*/ 200 h 791"/>
                      <a:gd name="T6" fmla="*/ 1611 w 1769"/>
                      <a:gd name="T7" fmla="*/ 432 h 791"/>
                      <a:gd name="T8" fmla="*/ 1756 w 1769"/>
                      <a:gd name="T9" fmla="*/ 609 h 791"/>
                      <a:gd name="T10" fmla="*/ 1689 w 1769"/>
                      <a:gd name="T11" fmla="*/ 787 h 791"/>
                      <a:gd name="T12" fmla="*/ 1589 w 1769"/>
                      <a:gd name="T13" fmla="*/ 632 h 791"/>
                      <a:gd name="T14" fmla="*/ 1389 w 1769"/>
                      <a:gd name="T15" fmla="*/ 454 h 791"/>
                      <a:gd name="T16" fmla="*/ 1109 w 1769"/>
                      <a:gd name="T17" fmla="*/ 296 h 791"/>
                      <a:gd name="T18" fmla="*/ 581 w 1769"/>
                      <a:gd name="T19" fmla="*/ 152 h 791"/>
                      <a:gd name="T20" fmla="*/ 0 w 1769"/>
                      <a:gd name="T21" fmla="*/ 76 h 791"/>
                      <a:gd name="T22" fmla="*/ 5 w 1769"/>
                      <a:gd name="T23" fmla="*/ 8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w 1769"/>
                      <a:gd name="T37" fmla="*/ 0 h 791"/>
                      <a:gd name="T38" fmla="*/ 1769 w 1769"/>
                      <a:gd name="T39" fmla="*/ 791 h 791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T36" t="T37" r="T38" b="T39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FFFFFF"/>
                      </a:gs>
                      <a:gs pos="100000">
                        <a:srgbClr val="99CC00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kern="0">
                      <a:solidFill>
                        <a:sysClr val="windowText" lastClr="000000"/>
                      </a:solidFill>
                    </a:endParaRPr>
                  </a:p>
                </p:txBody>
              </p:sp>
            </p:grpSp>
            <p:grpSp>
              <p:nvGrpSpPr>
                <p:cNvPr id="71" name="Group 371"/>
                <p:cNvGrpSpPr>
                  <a:grpSpLocks/>
                </p:cNvGrpSpPr>
                <p:nvPr/>
              </p:nvGrpSpPr>
              <p:grpSpPr bwMode="auto">
                <a:xfrm>
                  <a:off x="3554" y="118"/>
                  <a:ext cx="664" cy="349"/>
                  <a:chOff x="3554" y="118"/>
                  <a:chExt cx="664" cy="349"/>
                </a:xfrm>
              </p:grpSpPr>
              <p:sp>
                <p:nvSpPr>
                  <p:cNvPr id="119" name="Freeform 372"/>
                  <p:cNvSpPr>
                    <a:spLocks/>
                  </p:cNvSpPr>
                  <p:nvPr/>
                </p:nvSpPr>
                <p:spPr bwMode="hidden">
                  <a:xfrm rot="2664424" flipH="1">
                    <a:off x="3727" y="383"/>
                    <a:ext cx="491" cy="84"/>
                  </a:xfrm>
                  <a:custGeom>
                    <a:avLst/>
                    <a:gdLst>
                      <a:gd name="T0" fmla="*/ 0 w 2736"/>
                      <a:gd name="T1" fmla="*/ 504 h 504"/>
                      <a:gd name="T2" fmla="*/ 864 w 2736"/>
                      <a:gd name="T3" fmla="*/ 168 h 504"/>
                      <a:gd name="T4" fmla="*/ 1776 w 2736"/>
                      <a:gd name="T5" fmla="*/ 24 h 504"/>
                      <a:gd name="T6" fmla="*/ 2736 w 2736"/>
                      <a:gd name="T7" fmla="*/ 24 h 504"/>
                      <a:gd name="T8" fmla="*/ 2720 w 2736"/>
                      <a:gd name="T9" fmla="*/ 103 h 504"/>
                      <a:gd name="T10" fmla="*/ 1764 w 2736"/>
                      <a:gd name="T11" fmla="*/ 103 h 504"/>
                      <a:gd name="T12" fmla="*/ 654 w 2736"/>
                      <a:gd name="T13" fmla="*/ 292 h 504"/>
                      <a:gd name="T14" fmla="*/ 0 w 2736"/>
                      <a:gd name="T15" fmla="*/ 504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736"/>
                      <a:gd name="T25" fmla="*/ 0 h 504"/>
                      <a:gd name="T26" fmla="*/ 2736 w 2736"/>
                      <a:gd name="T27" fmla="*/ 504 h 504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99CC00"/>
                      </a:gs>
                      <a:gs pos="100000">
                        <a:srgbClr val="333399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kern="0">
                      <a:solidFill>
                        <a:sysClr val="windowText" lastClr="000000"/>
                      </a:solidFill>
                    </a:endParaRPr>
                  </a:p>
                </p:txBody>
              </p:sp>
              <p:sp>
                <p:nvSpPr>
                  <p:cNvPr id="120" name="Freeform 373"/>
                  <p:cNvSpPr>
                    <a:spLocks/>
                  </p:cNvSpPr>
                  <p:nvPr/>
                </p:nvSpPr>
                <p:spPr bwMode="hidden">
                  <a:xfrm rot="2664424" flipH="1">
                    <a:off x="3554" y="118"/>
                    <a:ext cx="264" cy="132"/>
                  </a:xfrm>
                  <a:custGeom>
                    <a:avLst/>
                    <a:gdLst>
                      <a:gd name="T0" fmla="*/ 5 w 1769"/>
                      <a:gd name="T1" fmla="*/ 8 h 791"/>
                      <a:gd name="T2" fmla="*/ 485 w 1769"/>
                      <a:gd name="T3" fmla="*/ 56 h 791"/>
                      <a:gd name="T4" fmla="*/ 1157 w 1769"/>
                      <a:gd name="T5" fmla="*/ 200 h 791"/>
                      <a:gd name="T6" fmla="*/ 1611 w 1769"/>
                      <a:gd name="T7" fmla="*/ 432 h 791"/>
                      <a:gd name="T8" fmla="*/ 1756 w 1769"/>
                      <a:gd name="T9" fmla="*/ 609 h 791"/>
                      <a:gd name="T10" fmla="*/ 1689 w 1769"/>
                      <a:gd name="T11" fmla="*/ 787 h 791"/>
                      <a:gd name="T12" fmla="*/ 1589 w 1769"/>
                      <a:gd name="T13" fmla="*/ 632 h 791"/>
                      <a:gd name="T14" fmla="*/ 1389 w 1769"/>
                      <a:gd name="T15" fmla="*/ 454 h 791"/>
                      <a:gd name="T16" fmla="*/ 1109 w 1769"/>
                      <a:gd name="T17" fmla="*/ 296 h 791"/>
                      <a:gd name="T18" fmla="*/ 581 w 1769"/>
                      <a:gd name="T19" fmla="*/ 152 h 791"/>
                      <a:gd name="T20" fmla="*/ 0 w 1769"/>
                      <a:gd name="T21" fmla="*/ 76 h 791"/>
                      <a:gd name="T22" fmla="*/ 5 w 1769"/>
                      <a:gd name="T23" fmla="*/ 8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w 1769"/>
                      <a:gd name="T37" fmla="*/ 0 h 791"/>
                      <a:gd name="T38" fmla="*/ 1769 w 1769"/>
                      <a:gd name="T39" fmla="*/ 791 h 791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T36" t="T37" r="T38" b="T39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FFFFFF"/>
                      </a:gs>
                      <a:gs pos="100000">
                        <a:srgbClr val="99CC00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kern="0">
                      <a:solidFill>
                        <a:sysClr val="windowText" lastClr="000000"/>
                      </a:solidFill>
                    </a:endParaRPr>
                  </a:p>
                </p:txBody>
              </p:sp>
            </p:grpSp>
            <p:grpSp>
              <p:nvGrpSpPr>
                <p:cNvPr id="72" name="Group 374"/>
                <p:cNvGrpSpPr>
                  <a:grpSpLocks/>
                </p:cNvGrpSpPr>
                <p:nvPr/>
              </p:nvGrpSpPr>
              <p:grpSpPr bwMode="auto">
                <a:xfrm>
                  <a:off x="3784" y="30"/>
                  <a:ext cx="305" cy="593"/>
                  <a:chOff x="1633" y="104"/>
                  <a:chExt cx="778" cy="1512"/>
                </a:xfrm>
              </p:grpSpPr>
              <p:sp>
                <p:nvSpPr>
                  <p:cNvPr id="117" name="Freeform 375"/>
                  <p:cNvSpPr>
                    <a:spLocks/>
                  </p:cNvSpPr>
                  <p:nvPr/>
                </p:nvSpPr>
                <p:spPr bwMode="hidden">
                  <a:xfrm rot="3473776" flipH="1">
                    <a:off x="1754" y="958"/>
                    <a:ext cx="1100" cy="215"/>
                  </a:xfrm>
                  <a:custGeom>
                    <a:avLst/>
                    <a:gdLst>
                      <a:gd name="T0" fmla="*/ 0 w 2736"/>
                      <a:gd name="T1" fmla="*/ 504 h 504"/>
                      <a:gd name="T2" fmla="*/ 864 w 2736"/>
                      <a:gd name="T3" fmla="*/ 168 h 504"/>
                      <a:gd name="T4" fmla="*/ 1776 w 2736"/>
                      <a:gd name="T5" fmla="*/ 24 h 504"/>
                      <a:gd name="T6" fmla="*/ 2736 w 2736"/>
                      <a:gd name="T7" fmla="*/ 24 h 504"/>
                      <a:gd name="T8" fmla="*/ 2720 w 2736"/>
                      <a:gd name="T9" fmla="*/ 103 h 504"/>
                      <a:gd name="T10" fmla="*/ 1764 w 2736"/>
                      <a:gd name="T11" fmla="*/ 103 h 504"/>
                      <a:gd name="T12" fmla="*/ 654 w 2736"/>
                      <a:gd name="T13" fmla="*/ 292 h 504"/>
                      <a:gd name="T14" fmla="*/ 0 w 2736"/>
                      <a:gd name="T15" fmla="*/ 504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736"/>
                      <a:gd name="T25" fmla="*/ 0 h 504"/>
                      <a:gd name="T26" fmla="*/ 2736 w 2736"/>
                      <a:gd name="T27" fmla="*/ 504 h 504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99CC00"/>
                      </a:gs>
                      <a:gs pos="100000">
                        <a:srgbClr val="333399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kern="0">
                      <a:solidFill>
                        <a:sysClr val="windowText" lastClr="000000"/>
                      </a:solidFill>
                    </a:endParaRPr>
                  </a:p>
                </p:txBody>
              </p:sp>
              <p:sp>
                <p:nvSpPr>
                  <p:cNvPr id="118" name="Freeform 376"/>
                  <p:cNvSpPr>
                    <a:spLocks/>
                  </p:cNvSpPr>
                  <p:nvPr/>
                </p:nvSpPr>
                <p:spPr bwMode="hidden">
                  <a:xfrm rot="3473776" flipH="1">
                    <a:off x="1506" y="231"/>
                    <a:ext cx="591" cy="338"/>
                  </a:xfrm>
                  <a:custGeom>
                    <a:avLst/>
                    <a:gdLst>
                      <a:gd name="T0" fmla="*/ 5 w 1769"/>
                      <a:gd name="T1" fmla="*/ 8 h 791"/>
                      <a:gd name="T2" fmla="*/ 485 w 1769"/>
                      <a:gd name="T3" fmla="*/ 56 h 791"/>
                      <a:gd name="T4" fmla="*/ 1157 w 1769"/>
                      <a:gd name="T5" fmla="*/ 200 h 791"/>
                      <a:gd name="T6" fmla="*/ 1611 w 1769"/>
                      <a:gd name="T7" fmla="*/ 432 h 791"/>
                      <a:gd name="T8" fmla="*/ 1756 w 1769"/>
                      <a:gd name="T9" fmla="*/ 609 h 791"/>
                      <a:gd name="T10" fmla="*/ 1689 w 1769"/>
                      <a:gd name="T11" fmla="*/ 787 h 791"/>
                      <a:gd name="T12" fmla="*/ 1589 w 1769"/>
                      <a:gd name="T13" fmla="*/ 632 h 791"/>
                      <a:gd name="T14" fmla="*/ 1389 w 1769"/>
                      <a:gd name="T15" fmla="*/ 454 h 791"/>
                      <a:gd name="T16" fmla="*/ 1109 w 1769"/>
                      <a:gd name="T17" fmla="*/ 296 h 791"/>
                      <a:gd name="T18" fmla="*/ 581 w 1769"/>
                      <a:gd name="T19" fmla="*/ 152 h 791"/>
                      <a:gd name="T20" fmla="*/ 0 w 1769"/>
                      <a:gd name="T21" fmla="*/ 76 h 791"/>
                      <a:gd name="T22" fmla="*/ 5 w 1769"/>
                      <a:gd name="T23" fmla="*/ 8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w 1769"/>
                      <a:gd name="T37" fmla="*/ 0 h 791"/>
                      <a:gd name="T38" fmla="*/ 1769 w 1769"/>
                      <a:gd name="T39" fmla="*/ 791 h 791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T36" t="T37" r="T38" b="T39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FFFFFF"/>
                      </a:gs>
                      <a:gs pos="100000">
                        <a:srgbClr val="99CC00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kern="0">
                      <a:solidFill>
                        <a:sysClr val="windowText" lastClr="000000"/>
                      </a:solidFill>
                    </a:endParaRPr>
                  </a:p>
                </p:txBody>
              </p:sp>
            </p:grpSp>
            <p:grpSp>
              <p:nvGrpSpPr>
                <p:cNvPr id="73" name="Group 377"/>
                <p:cNvGrpSpPr>
                  <a:grpSpLocks/>
                </p:cNvGrpSpPr>
                <p:nvPr/>
              </p:nvGrpSpPr>
              <p:grpSpPr bwMode="auto">
                <a:xfrm>
                  <a:off x="3903" y="0"/>
                  <a:ext cx="248" cy="601"/>
                  <a:chOff x="1935" y="28"/>
                  <a:chExt cx="634" cy="1534"/>
                </a:xfrm>
              </p:grpSpPr>
              <p:sp>
                <p:nvSpPr>
                  <p:cNvPr id="115" name="Freeform 378"/>
                  <p:cNvSpPr>
                    <a:spLocks/>
                  </p:cNvSpPr>
                  <p:nvPr/>
                </p:nvSpPr>
                <p:spPr bwMode="hidden">
                  <a:xfrm rot="4126480" flipH="1">
                    <a:off x="1931" y="924"/>
                    <a:ext cx="1061" cy="215"/>
                  </a:xfrm>
                  <a:custGeom>
                    <a:avLst/>
                    <a:gdLst>
                      <a:gd name="T0" fmla="*/ 0 w 2736"/>
                      <a:gd name="T1" fmla="*/ 504 h 504"/>
                      <a:gd name="T2" fmla="*/ 864 w 2736"/>
                      <a:gd name="T3" fmla="*/ 168 h 504"/>
                      <a:gd name="T4" fmla="*/ 1776 w 2736"/>
                      <a:gd name="T5" fmla="*/ 24 h 504"/>
                      <a:gd name="T6" fmla="*/ 2736 w 2736"/>
                      <a:gd name="T7" fmla="*/ 24 h 504"/>
                      <a:gd name="T8" fmla="*/ 2720 w 2736"/>
                      <a:gd name="T9" fmla="*/ 103 h 504"/>
                      <a:gd name="T10" fmla="*/ 1764 w 2736"/>
                      <a:gd name="T11" fmla="*/ 103 h 504"/>
                      <a:gd name="T12" fmla="*/ 654 w 2736"/>
                      <a:gd name="T13" fmla="*/ 292 h 504"/>
                      <a:gd name="T14" fmla="*/ 0 w 2736"/>
                      <a:gd name="T15" fmla="*/ 504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736"/>
                      <a:gd name="T25" fmla="*/ 0 h 504"/>
                      <a:gd name="T26" fmla="*/ 2736 w 2736"/>
                      <a:gd name="T27" fmla="*/ 504 h 504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99CC00"/>
                      </a:gs>
                      <a:gs pos="100000">
                        <a:srgbClr val="333399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kern="0">
                      <a:solidFill>
                        <a:sysClr val="windowText" lastClr="000000"/>
                      </a:solidFill>
                    </a:endParaRPr>
                  </a:p>
                </p:txBody>
              </p:sp>
              <p:sp>
                <p:nvSpPr>
                  <p:cNvPr id="116" name="Freeform 379"/>
                  <p:cNvSpPr>
                    <a:spLocks/>
                  </p:cNvSpPr>
                  <p:nvPr/>
                </p:nvSpPr>
                <p:spPr bwMode="hidden">
                  <a:xfrm rot="4126480" flipH="1">
                    <a:off x="1819" y="144"/>
                    <a:ext cx="570" cy="338"/>
                  </a:xfrm>
                  <a:custGeom>
                    <a:avLst/>
                    <a:gdLst>
                      <a:gd name="T0" fmla="*/ 5 w 1769"/>
                      <a:gd name="T1" fmla="*/ 8 h 791"/>
                      <a:gd name="T2" fmla="*/ 485 w 1769"/>
                      <a:gd name="T3" fmla="*/ 56 h 791"/>
                      <a:gd name="T4" fmla="*/ 1157 w 1769"/>
                      <a:gd name="T5" fmla="*/ 200 h 791"/>
                      <a:gd name="T6" fmla="*/ 1611 w 1769"/>
                      <a:gd name="T7" fmla="*/ 432 h 791"/>
                      <a:gd name="T8" fmla="*/ 1756 w 1769"/>
                      <a:gd name="T9" fmla="*/ 609 h 791"/>
                      <a:gd name="T10" fmla="*/ 1689 w 1769"/>
                      <a:gd name="T11" fmla="*/ 787 h 791"/>
                      <a:gd name="T12" fmla="*/ 1589 w 1769"/>
                      <a:gd name="T13" fmla="*/ 632 h 791"/>
                      <a:gd name="T14" fmla="*/ 1389 w 1769"/>
                      <a:gd name="T15" fmla="*/ 454 h 791"/>
                      <a:gd name="T16" fmla="*/ 1109 w 1769"/>
                      <a:gd name="T17" fmla="*/ 296 h 791"/>
                      <a:gd name="T18" fmla="*/ 581 w 1769"/>
                      <a:gd name="T19" fmla="*/ 152 h 791"/>
                      <a:gd name="T20" fmla="*/ 0 w 1769"/>
                      <a:gd name="T21" fmla="*/ 76 h 791"/>
                      <a:gd name="T22" fmla="*/ 5 w 1769"/>
                      <a:gd name="T23" fmla="*/ 8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w 1769"/>
                      <a:gd name="T37" fmla="*/ 0 h 791"/>
                      <a:gd name="T38" fmla="*/ 1769 w 1769"/>
                      <a:gd name="T39" fmla="*/ 791 h 791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T36" t="T37" r="T38" b="T39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FFFFFF"/>
                      </a:gs>
                      <a:gs pos="100000">
                        <a:srgbClr val="99CC00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kern="0">
                      <a:solidFill>
                        <a:sysClr val="windowText" lastClr="000000"/>
                      </a:solidFill>
                    </a:endParaRPr>
                  </a:p>
                </p:txBody>
              </p:sp>
            </p:grpSp>
            <p:grpSp>
              <p:nvGrpSpPr>
                <p:cNvPr id="74" name="Group 380"/>
                <p:cNvGrpSpPr>
                  <a:grpSpLocks/>
                </p:cNvGrpSpPr>
                <p:nvPr/>
              </p:nvGrpSpPr>
              <p:grpSpPr bwMode="auto">
                <a:xfrm>
                  <a:off x="4251" y="252"/>
                  <a:ext cx="723" cy="222"/>
                  <a:chOff x="2822" y="672"/>
                  <a:chExt cx="1845" cy="566"/>
                </a:xfrm>
              </p:grpSpPr>
              <p:sp>
                <p:nvSpPr>
                  <p:cNvPr id="113" name="Freeform 381"/>
                  <p:cNvSpPr>
                    <a:spLocks/>
                  </p:cNvSpPr>
                  <p:nvPr/>
                </p:nvSpPr>
                <p:spPr bwMode="hidden">
                  <a:xfrm rot="-1325434">
                    <a:off x="2822" y="1023"/>
                    <a:ext cx="1233" cy="215"/>
                  </a:xfrm>
                  <a:custGeom>
                    <a:avLst/>
                    <a:gdLst>
                      <a:gd name="T0" fmla="*/ 0 w 2736"/>
                      <a:gd name="T1" fmla="*/ 504 h 504"/>
                      <a:gd name="T2" fmla="*/ 864 w 2736"/>
                      <a:gd name="T3" fmla="*/ 168 h 504"/>
                      <a:gd name="T4" fmla="*/ 1776 w 2736"/>
                      <a:gd name="T5" fmla="*/ 24 h 504"/>
                      <a:gd name="T6" fmla="*/ 2736 w 2736"/>
                      <a:gd name="T7" fmla="*/ 24 h 504"/>
                      <a:gd name="T8" fmla="*/ 2720 w 2736"/>
                      <a:gd name="T9" fmla="*/ 103 h 504"/>
                      <a:gd name="T10" fmla="*/ 1764 w 2736"/>
                      <a:gd name="T11" fmla="*/ 103 h 504"/>
                      <a:gd name="T12" fmla="*/ 654 w 2736"/>
                      <a:gd name="T13" fmla="*/ 292 h 504"/>
                      <a:gd name="T14" fmla="*/ 0 w 2736"/>
                      <a:gd name="T15" fmla="*/ 504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736"/>
                      <a:gd name="T25" fmla="*/ 0 h 504"/>
                      <a:gd name="T26" fmla="*/ 2736 w 2736"/>
                      <a:gd name="T27" fmla="*/ 504 h 504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333399"/>
                      </a:gs>
                      <a:gs pos="100000">
                        <a:srgbClr val="99CC00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kern="0">
                      <a:solidFill>
                        <a:sysClr val="windowText" lastClr="000000"/>
                      </a:solidFill>
                    </a:endParaRPr>
                  </a:p>
                </p:txBody>
              </p:sp>
              <p:sp>
                <p:nvSpPr>
                  <p:cNvPr id="114" name="Freeform 382"/>
                  <p:cNvSpPr>
                    <a:spLocks/>
                  </p:cNvSpPr>
                  <p:nvPr/>
                </p:nvSpPr>
                <p:spPr bwMode="hidden">
                  <a:xfrm rot="-1325434">
                    <a:off x="4005" y="672"/>
                    <a:ext cx="662" cy="338"/>
                  </a:xfrm>
                  <a:custGeom>
                    <a:avLst/>
                    <a:gdLst>
                      <a:gd name="T0" fmla="*/ 5 w 1769"/>
                      <a:gd name="T1" fmla="*/ 8 h 791"/>
                      <a:gd name="T2" fmla="*/ 485 w 1769"/>
                      <a:gd name="T3" fmla="*/ 56 h 791"/>
                      <a:gd name="T4" fmla="*/ 1157 w 1769"/>
                      <a:gd name="T5" fmla="*/ 200 h 791"/>
                      <a:gd name="T6" fmla="*/ 1611 w 1769"/>
                      <a:gd name="T7" fmla="*/ 432 h 791"/>
                      <a:gd name="T8" fmla="*/ 1756 w 1769"/>
                      <a:gd name="T9" fmla="*/ 609 h 791"/>
                      <a:gd name="T10" fmla="*/ 1689 w 1769"/>
                      <a:gd name="T11" fmla="*/ 787 h 791"/>
                      <a:gd name="T12" fmla="*/ 1589 w 1769"/>
                      <a:gd name="T13" fmla="*/ 632 h 791"/>
                      <a:gd name="T14" fmla="*/ 1389 w 1769"/>
                      <a:gd name="T15" fmla="*/ 454 h 791"/>
                      <a:gd name="T16" fmla="*/ 1109 w 1769"/>
                      <a:gd name="T17" fmla="*/ 296 h 791"/>
                      <a:gd name="T18" fmla="*/ 581 w 1769"/>
                      <a:gd name="T19" fmla="*/ 152 h 791"/>
                      <a:gd name="T20" fmla="*/ 0 w 1769"/>
                      <a:gd name="T21" fmla="*/ 76 h 791"/>
                      <a:gd name="T22" fmla="*/ 5 w 1769"/>
                      <a:gd name="T23" fmla="*/ 8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w 1769"/>
                      <a:gd name="T37" fmla="*/ 0 h 791"/>
                      <a:gd name="T38" fmla="*/ 1769 w 1769"/>
                      <a:gd name="T39" fmla="*/ 791 h 791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T36" t="T37" r="T38" b="T39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99CC00"/>
                      </a:gs>
                      <a:gs pos="100000">
                        <a:srgbClr val="FFFFFF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kern="0">
                      <a:solidFill>
                        <a:sysClr val="windowText" lastClr="000000"/>
                      </a:solidFill>
                    </a:endParaRPr>
                  </a:p>
                </p:txBody>
              </p:sp>
            </p:grpSp>
            <p:grpSp>
              <p:nvGrpSpPr>
                <p:cNvPr id="75" name="Group 383"/>
                <p:cNvGrpSpPr>
                  <a:grpSpLocks/>
                </p:cNvGrpSpPr>
                <p:nvPr/>
              </p:nvGrpSpPr>
              <p:grpSpPr bwMode="auto">
                <a:xfrm>
                  <a:off x="4196" y="163"/>
                  <a:ext cx="699" cy="282"/>
                  <a:chOff x="2683" y="445"/>
                  <a:chExt cx="1781" cy="717"/>
                </a:xfrm>
              </p:grpSpPr>
              <p:sp>
                <p:nvSpPr>
                  <p:cNvPr id="111" name="Freeform 384"/>
                  <p:cNvSpPr>
                    <a:spLocks/>
                  </p:cNvSpPr>
                  <p:nvPr/>
                </p:nvSpPr>
                <p:spPr bwMode="hidden">
                  <a:xfrm rot="-1921064">
                    <a:off x="2683" y="947"/>
                    <a:ext cx="1233" cy="215"/>
                  </a:xfrm>
                  <a:custGeom>
                    <a:avLst/>
                    <a:gdLst>
                      <a:gd name="T0" fmla="*/ 0 w 2736"/>
                      <a:gd name="T1" fmla="*/ 504 h 504"/>
                      <a:gd name="T2" fmla="*/ 864 w 2736"/>
                      <a:gd name="T3" fmla="*/ 168 h 504"/>
                      <a:gd name="T4" fmla="*/ 1776 w 2736"/>
                      <a:gd name="T5" fmla="*/ 24 h 504"/>
                      <a:gd name="T6" fmla="*/ 2736 w 2736"/>
                      <a:gd name="T7" fmla="*/ 24 h 504"/>
                      <a:gd name="T8" fmla="*/ 2720 w 2736"/>
                      <a:gd name="T9" fmla="*/ 103 h 504"/>
                      <a:gd name="T10" fmla="*/ 1764 w 2736"/>
                      <a:gd name="T11" fmla="*/ 103 h 504"/>
                      <a:gd name="T12" fmla="*/ 654 w 2736"/>
                      <a:gd name="T13" fmla="*/ 292 h 504"/>
                      <a:gd name="T14" fmla="*/ 0 w 2736"/>
                      <a:gd name="T15" fmla="*/ 504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736"/>
                      <a:gd name="T25" fmla="*/ 0 h 504"/>
                      <a:gd name="T26" fmla="*/ 2736 w 2736"/>
                      <a:gd name="T27" fmla="*/ 504 h 504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333399"/>
                      </a:gs>
                      <a:gs pos="100000">
                        <a:srgbClr val="99CC00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kern="0">
                      <a:solidFill>
                        <a:sysClr val="windowText" lastClr="000000"/>
                      </a:solidFill>
                    </a:endParaRPr>
                  </a:p>
                </p:txBody>
              </p:sp>
              <p:sp>
                <p:nvSpPr>
                  <p:cNvPr id="112" name="Freeform 385"/>
                  <p:cNvSpPr>
                    <a:spLocks/>
                  </p:cNvSpPr>
                  <p:nvPr/>
                </p:nvSpPr>
                <p:spPr bwMode="hidden">
                  <a:xfrm rot="-1921064">
                    <a:off x="3802" y="445"/>
                    <a:ext cx="662" cy="338"/>
                  </a:xfrm>
                  <a:custGeom>
                    <a:avLst/>
                    <a:gdLst>
                      <a:gd name="T0" fmla="*/ 5 w 1769"/>
                      <a:gd name="T1" fmla="*/ 8 h 791"/>
                      <a:gd name="T2" fmla="*/ 485 w 1769"/>
                      <a:gd name="T3" fmla="*/ 56 h 791"/>
                      <a:gd name="T4" fmla="*/ 1157 w 1769"/>
                      <a:gd name="T5" fmla="*/ 200 h 791"/>
                      <a:gd name="T6" fmla="*/ 1611 w 1769"/>
                      <a:gd name="T7" fmla="*/ 432 h 791"/>
                      <a:gd name="T8" fmla="*/ 1756 w 1769"/>
                      <a:gd name="T9" fmla="*/ 609 h 791"/>
                      <a:gd name="T10" fmla="*/ 1689 w 1769"/>
                      <a:gd name="T11" fmla="*/ 787 h 791"/>
                      <a:gd name="T12" fmla="*/ 1589 w 1769"/>
                      <a:gd name="T13" fmla="*/ 632 h 791"/>
                      <a:gd name="T14" fmla="*/ 1389 w 1769"/>
                      <a:gd name="T15" fmla="*/ 454 h 791"/>
                      <a:gd name="T16" fmla="*/ 1109 w 1769"/>
                      <a:gd name="T17" fmla="*/ 296 h 791"/>
                      <a:gd name="T18" fmla="*/ 581 w 1769"/>
                      <a:gd name="T19" fmla="*/ 152 h 791"/>
                      <a:gd name="T20" fmla="*/ 0 w 1769"/>
                      <a:gd name="T21" fmla="*/ 76 h 791"/>
                      <a:gd name="T22" fmla="*/ 5 w 1769"/>
                      <a:gd name="T23" fmla="*/ 8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w 1769"/>
                      <a:gd name="T37" fmla="*/ 0 h 791"/>
                      <a:gd name="T38" fmla="*/ 1769 w 1769"/>
                      <a:gd name="T39" fmla="*/ 791 h 791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T36" t="T37" r="T38" b="T39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99CC00"/>
                      </a:gs>
                      <a:gs pos="100000">
                        <a:srgbClr val="FFFFFF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kern="0">
                      <a:solidFill>
                        <a:sysClr val="windowText" lastClr="000000"/>
                      </a:solidFill>
                    </a:endParaRPr>
                  </a:p>
                </p:txBody>
              </p:sp>
            </p:grpSp>
            <p:sp>
              <p:nvSpPr>
                <p:cNvPr id="76" name="Freeform 386"/>
                <p:cNvSpPr>
                  <a:spLocks/>
                </p:cNvSpPr>
                <p:nvPr/>
              </p:nvSpPr>
              <p:spPr bwMode="hidden">
                <a:xfrm rot="4578755" flipH="1">
                  <a:off x="3968" y="372"/>
                  <a:ext cx="403" cy="57"/>
                </a:xfrm>
                <a:custGeom>
                  <a:avLst/>
                  <a:gdLst>
                    <a:gd name="T0" fmla="*/ 0 w 2736"/>
                    <a:gd name="T1" fmla="*/ 504 h 504"/>
                    <a:gd name="T2" fmla="*/ 864 w 2736"/>
                    <a:gd name="T3" fmla="*/ 168 h 504"/>
                    <a:gd name="T4" fmla="*/ 1776 w 2736"/>
                    <a:gd name="T5" fmla="*/ 24 h 504"/>
                    <a:gd name="T6" fmla="*/ 2736 w 2736"/>
                    <a:gd name="T7" fmla="*/ 24 h 504"/>
                    <a:gd name="T8" fmla="*/ 2720 w 2736"/>
                    <a:gd name="T9" fmla="*/ 103 h 504"/>
                    <a:gd name="T10" fmla="*/ 1764 w 2736"/>
                    <a:gd name="T11" fmla="*/ 103 h 504"/>
                    <a:gd name="T12" fmla="*/ 654 w 2736"/>
                    <a:gd name="T13" fmla="*/ 292 h 504"/>
                    <a:gd name="T14" fmla="*/ 0 w 2736"/>
                    <a:gd name="T15" fmla="*/ 504 h 504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2736"/>
                    <a:gd name="T25" fmla="*/ 0 h 504"/>
                    <a:gd name="T26" fmla="*/ 2736 w 2736"/>
                    <a:gd name="T27" fmla="*/ 504 h 504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2736" h="504">
                      <a:moveTo>
                        <a:pt x="0" y="504"/>
                      </a:moveTo>
                      <a:cubicBezTo>
                        <a:pt x="24" y="488"/>
                        <a:pt x="568" y="248"/>
                        <a:pt x="864" y="168"/>
                      </a:cubicBezTo>
                      <a:cubicBezTo>
                        <a:pt x="1160" y="88"/>
                        <a:pt x="1464" y="48"/>
                        <a:pt x="1776" y="24"/>
                      </a:cubicBezTo>
                      <a:cubicBezTo>
                        <a:pt x="2088" y="0"/>
                        <a:pt x="2579" y="11"/>
                        <a:pt x="2736" y="24"/>
                      </a:cubicBezTo>
                      <a:lnTo>
                        <a:pt x="2720" y="103"/>
                      </a:lnTo>
                      <a:cubicBezTo>
                        <a:pt x="2558" y="116"/>
                        <a:pt x="2108" y="71"/>
                        <a:pt x="1764" y="103"/>
                      </a:cubicBezTo>
                      <a:cubicBezTo>
                        <a:pt x="1209" y="136"/>
                        <a:pt x="998" y="192"/>
                        <a:pt x="654" y="292"/>
                      </a:cubicBezTo>
                      <a:cubicBezTo>
                        <a:pt x="358" y="356"/>
                        <a:pt x="136" y="460"/>
                        <a:pt x="0" y="504"/>
                      </a:cubicBezTo>
                      <a:close/>
                    </a:path>
                  </a:pathLst>
                </a:custGeom>
                <a:gradFill rotWithShape="0">
                  <a:gsLst>
                    <a:gs pos="0">
                      <a:srgbClr val="99CC00"/>
                    </a:gs>
                    <a:gs pos="100000">
                      <a:srgbClr val="333399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kern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77" name="Freeform 387"/>
                <p:cNvSpPr>
                  <a:spLocks/>
                </p:cNvSpPr>
                <p:nvPr/>
              </p:nvSpPr>
              <p:spPr bwMode="hidden">
                <a:xfrm rot="4578755" flipH="1">
                  <a:off x="3977" y="77"/>
                  <a:ext cx="216" cy="90"/>
                </a:xfrm>
                <a:custGeom>
                  <a:avLst/>
                  <a:gdLst>
                    <a:gd name="T0" fmla="*/ 5 w 1769"/>
                    <a:gd name="T1" fmla="*/ 8 h 791"/>
                    <a:gd name="T2" fmla="*/ 485 w 1769"/>
                    <a:gd name="T3" fmla="*/ 56 h 791"/>
                    <a:gd name="T4" fmla="*/ 1157 w 1769"/>
                    <a:gd name="T5" fmla="*/ 200 h 791"/>
                    <a:gd name="T6" fmla="*/ 1611 w 1769"/>
                    <a:gd name="T7" fmla="*/ 432 h 791"/>
                    <a:gd name="T8" fmla="*/ 1756 w 1769"/>
                    <a:gd name="T9" fmla="*/ 609 h 791"/>
                    <a:gd name="T10" fmla="*/ 1689 w 1769"/>
                    <a:gd name="T11" fmla="*/ 787 h 791"/>
                    <a:gd name="T12" fmla="*/ 1589 w 1769"/>
                    <a:gd name="T13" fmla="*/ 632 h 791"/>
                    <a:gd name="T14" fmla="*/ 1389 w 1769"/>
                    <a:gd name="T15" fmla="*/ 454 h 791"/>
                    <a:gd name="T16" fmla="*/ 1109 w 1769"/>
                    <a:gd name="T17" fmla="*/ 296 h 791"/>
                    <a:gd name="T18" fmla="*/ 581 w 1769"/>
                    <a:gd name="T19" fmla="*/ 152 h 791"/>
                    <a:gd name="T20" fmla="*/ 0 w 1769"/>
                    <a:gd name="T21" fmla="*/ 76 h 791"/>
                    <a:gd name="T22" fmla="*/ 5 w 1769"/>
                    <a:gd name="T23" fmla="*/ 8 h 791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w 1769"/>
                    <a:gd name="T37" fmla="*/ 0 h 791"/>
                    <a:gd name="T38" fmla="*/ 1769 w 1769"/>
                    <a:gd name="T39" fmla="*/ 791 h 791"/>
                  </a:gdLst>
                  <a:ahLst/>
                  <a:cxnLst>
                    <a:cxn ang="T24">
                      <a:pos x="T0" y="T1"/>
                    </a:cxn>
                    <a:cxn ang="T25">
                      <a:pos x="T2" y="T3"/>
                    </a:cxn>
                    <a:cxn ang="T26">
                      <a:pos x="T4" y="T5"/>
                    </a:cxn>
                    <a:cxn ang="T27">
                      <a:pos x="T6" y="T7"/>
                    </a:cxn>
                    <a:cxn ang="T28">
                      <a:pos x="T8" y="T9"/>
                    </a:cxn>
                    <a:cxn ang="T29">
                      <a:pos x="T10" y="T11"/>
                    </a:cxn>
                    <a:cxn ang="T30">
                      <a:pos x="T12" y="T13"/>
                    </a:cxn>
                    <a:cxn ang="T31">
                      <a:pos x="T14" y="T15"/>
                    </a:cxn>
                    <a:cxn ang="T32">
                      <a:pos x="T16" y="T17"/>
                    </a:cxn>
                    <a:cxn ang="T33">
                      <a:pos x="T18" y="T19"/>
                    </a:cxn>
                    <a:cxn ang="T34">
                      <a:pos x="T20" y="T21"/>
                    </a:cxn>
                    <a:cxn ang="T35">
                      <a:pos x="T22" y="T23"/>
                    </a:cxn>
                  </a:cxnLst>
                  <a:rect l="T36" t="T37" r="T38" b="T39"/>
                  <a:pathLst>
                    <a:path w="1769" h="791">
                      <a:moveTo>
                        <a:pt x="5" y="8"/>
                      </a:moveTo>
                      <a:cubicBezTo>
                        <a:pt x="85" y="0"/>
                        <a:pt x="293" y="24"/>
                        <a:pt x="485" y="56"/>
                      </a:cubicBezTo>
                      <a:cubicBezTo>
                        <a:pt x="677" y="88"/>
                        <a:pt x="969" y="137"/>
                        <a:pt x="1157" y="200"/>
                      </a:cubicBezTo>
                      <a:cubicBezTo>
                        <a:pt x="1345" y="263"/>
                        <a:pt x="1511" y="364"/>
                        <a:pt x="1611" y="432"/>
                      </a:cubicBezTo>
                      <a:cubicBezTo>
                        <a:pt x="1711" y="500"/>
                        <a:pt x="1743" y="550"/>
                        <a:pt x="1756" y="609"/>
                      </a:cubicBezTo>
                      <a:cubicBezTo>
                        <a:pt x="1769" y="668"/>
                        <a:pt x="1717" y="783"/>
                        <a:pt x="1689" y="787"/>
                      </a:cubicBezTo>
                      <a:cubicBezTo>
                        <a:pt x="1661" y="791"/>
                        <a:pt x="1639" y="687"/>
                        <a:pt x="1589" y="632"/>
                      </a:cubicBezTo>
                      <a:cubicBezTo>
                        <a:pt x="1539" y="577"/>
                        <a:pt x="1469" y="510"/>
                        <a:pt x="1389" y="454"/>
                      </a:cubicBezTo>
                      <a:cubicBezTo>
                        <a:pt x="1309" y="398"/>
                        <a:pt x="1244" y="346"/>
                        <a:pt x="1109" y="296"/>
                      </a:cubicBezTo>
                      <a:cubicBezTo>
                        <a:pt x="974" y="246"/>
                        <a:pt x="766" y="189"/>
                        <a:pt x="581" y="152"/>
                      </a:cubicBezTo>
                      <a:cubicBezTo>
                        <a:pt x="396" y="115"/>
                        <a:pt x="96" y="100"/>
                        <a:pt x="0" y="76"/>
                      </a:cubicBezTo>
                      <a:lnTo>
                        <a:pt x="5" y="8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rgbClr val="FFFFFF"/>
                    </a:gs>
                    <a:gs pos="100000">
                      <a:srgbClr val="99CC00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kern="0">
                    <a:solidFill>
                      <a:sysClr val="windowText" lastClr="000000"/>
                    </a:solidFill>
                  </a:endParaRPr>
                </a:p>
              </p:txBody>
            </p:sp>
            <p:grpSp>
              <p:nvGrpSpPr>
                <p:cNvPr id="78" name="Group 388"/>
                <p:cNvGrpSpPr>
                  <a:grpSpLocks/>
                </p:cNvGrpSpPr>
                <p:nvPr/>
              </p:nvGrpSpPr>
              <p:grpSpPr bwMode="auto">
                <a:xfrm>
                  <a:off x="4242" y="5"/>
                  <a:ext cx="251" cy="596"/>
                  <a:chOff x="2800" y="41"/>
                  <a:chExt cx="640" cy="1520"/>
                </a:xfrm>
              </p:grpSpPr>
              <p:sp>
                <p:nvSpPr>
                  <p:cNvPr id="109" name="Freeform 389"/>
                  <p:cNvSpPr>
                    <a:spLocks/>
                  </p:cNvSpPr>
                  <p:nvPr/>
                </p:nvSpPr>
                <p:spPr bwMode="hidden">
                  <a:xfrm rot="-3857755">
                    <a:off x="2361" y="938"/>
                    <a:ext cx="1062" cy="184"/>
                  </a:xfrm>
                  <a:custGeom>
                    <a:avLst/>
                    <a:gdLst>
                      <a:gd name="T0" fmla="*/ 0 w 2736"/>
                      <a:gd name="T1" fmla="*/ 504 h 504"/>
                      <a:gd name="T2" fmla="*/ 864 w 2736"/>
                      <a:gd name="T3" fmla="*/ 168 h 504"/>
                      <a:gd name="T4" fmla="*/ 1776 w 2736"/>
                      <a:gd name="T5" fmla="*/ 24 h 504"/>
                      <a:gd name="T6" fmla="*/ 2736 w 2736"/>
                      <a:gd name="T7" fmla="*/ 24 h 504"/>
                      <a:gd name="T8" fmla="*/ 2720 w 2736"/>
                      <a:gd name="T9" fmla="*/ 103 h 504"/>
                      <a:gd name="T10" fmla="*/ 1764 w 2736"/>
                      <a:gd name="T11" fmla="*/ 103 h 504"/>
                      <a:gd name="T12" fmla="*/ 654 w 2736"/>
                      <a:gd name="T13" fmla="*/ 292 h 504"/>
                      <a:gd name="T14" fmla="*/ 0 w 2736"/>
                      <a:gd name="T15" fmla="*/ 504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736"/>
                      <a:gd name="T25" fmla="*/ 0 h 504"/>
                      <a:gd name="T26" fmla="*/ 2736 w 2736"/>
                      <a:gd name="T27" fmla="*/ 504 h 504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333399"/>
                      </a:gs>
                      <a:gs pos="100000">
                        <a:srgbClr val="99CC00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kern="0">
                      <a:solidFill>
                        <a:sysClr val="windowText" lastClr="000000"/>
                      </a:solidFill>
                    </a:endParaRPr>
                  </a:p>
                </p:txBody>
              </p:sp>
              <p:sp>
                <p:nvSpPr>
                  <p:cNvPr id="110" name="Freeform 390"/>
                  <p:cNvSpPr>
                    <a:spLocks/>
                  </p:cNvSpPr>
                  <p:nvPr/>
                </p:nvSpPr>
                <p:spPr bwMode="hidden">
                  <a:xfrm rot="-3857755">
                    <a:off x="3011" y="181"/>
                    <a:ext cx="570" cy="289"/>
                  </a:xfrm>
                  <a:custGeom>
                    <a:avLst/>
                    <a:gdLst>
                      <a:gd name="T0" fmla="*/ 5 w 1769"/>
                      <a:gd name="T1" fmla="*/ 8 h 791"/>
                      <a:gd name="T2" fmla="*/ 485 w 1769"/>
                      <a:gd name="T3" fmla="*/ 56 h 791"/>
                      <a:gd name="T4" fmla="*/ 1157 w 1769"/>
                      <a:gd name="T5" fmla="*/ 200 h 791"/>
                      <a:gd name="T6" fmla="*/ 1611 w 1769"/>
                      <a:gd name="T7" fmla="*/ 432 h 791"/>
                      <a:gd name="T8" fmla="*/ 1756 w 1769"/>
                      <a:gd name="T9" fmla="*/ 609 h 791"/>
                      <a:gd name="T10" fmla="*/ 1689 w 1769"/>
                      <a:gd name="T11" fmla="*/ 787 h 791"/>
                      <a:gd name="T12" fmla="*/ 1589 w 1769"/>
                      <a:gd name="T13" fmla="*/ 632 h 791"/>
                      <a:gd name="T14" fmla="*/ 1389 w 1769"/>
                      <a:gd name="T15" fmla="*/ 454 h 791"/>
                      <a:gd name="T16" fmla="*/ 1109 w 1769"/>
                      <a:gd name="T17" fmla="*/ 296 h 791"/>
                      <a:gd name="T18" fmla="*/ 581 w 1769"/>
                      <a:gd name="T19" fmla="*/ 152 h 791"/>
                      <a:gd name="T20" fmla="*/ 0 w 1769"/>
                      <a:gd name="T21" fmla="*/ 76 h 791"/>
                      <a:gd name="T22" fmla="*/ 5 w 1769"/>
                      <a:gd name="T23" fmla="*/ 8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w 1769"/>
                      <a:gd name="T37" fmla="*/ 0 h 791"/>
                      <a:gd name="T38" fmla="*/ 1769 w 1769"/>
                      <a:gd name="T39" fmla="*/ 791 h 791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T36" t="T37" r="T38" b="T39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99CC00"/>
                      </a:gs>
                      <a:gs pos="100000">
                        <a:srgbClr val="FFFFFF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kern="0">
                      <a:solidFill>
                        <a:sysClr val="windowText" lastClr="000000"/>
                      </a:solidFill>
                    </a:endParaRPr>
                  </a:p>
                </p:txBody>
              </p:sp>
            </p:grpSp>
            <p:grpSp>
              <p:nvGrpSpPr>
                <p:cNvPr id="79" name="Group 391"/>
                <p:cNvGrpSpPr>
                  <a:grpSpLocks/>
                </p:cNvGrpSpPr>
                <p:nvPr/>
              </p:nvGrpSpPr>
              <p:grpSpPr bwMode="auto">
                <a:xfrm>
                  <a:off x="4295" y="53"/>
                  <a:ext cx="398" cy="574"/>
                  <a:chOff x="2934" y="163"/>
                  <a:chExt cx="1017" cy="1464"/>
                </a:xfrm>
              </p:grpSpPr>
              <p:sp>
                <p:nvSpPr>
                  <p:cNvPr id="107" name="Freeform 392"/>
                  <p:cNvSpPr>
                    <a:spLocks/>
                  </p:cNvSpPr>
                  <p:nvPr/>
                </p:nvSpPr>
                <p:spPr bwMode="hidden">
                  <a:xfrm rot="-2777260">
                    <a:off x="2491" y="915"/>
                    <a:ext cx="1155" cy="270"/>
                  </a:xfrm>
                  <a:custGeom>
                    <a:avLst/>
                    <a:gdLst>
                      <a:gd name="T0" fmla="*/ 0 w 2736"/>
                      <a:gd name="T1" fmla="*/ 504 h 504"/>
                      <a:gd name="T2" fmla="*/ 864 w 2736"/>
                      <a:gd name="T3" fmla="*/ 168 h 504"/>
                      <a:gd name="T4" fmla="*/ 1776 w 2736"/>
                      <a:gd name="T5" fmla="*/ 24 h 504"/>
                      <a:gd name="T6" fmla="*/ 2736 w 2736"/>
                      <a:gd name="T7" fmla="*/ 24 h 504"/>
                      <a:gd name="T8" fmla="*/ 2720 w 2736"/>
                      <a:gd name="T9" fmla="*/ 103 h 504"/>
                      <a:gd name="T10" fmla="*/ 1764 w 2736"/>
                      <a:gd name="T11" fmla="*/ 103 h 504"/>
                      <a:gd name="T12" fmla="*/ 654 w 2736"/>
                      <a:gd name="T13" fmla="*/ 292 h 504"/>
                      <a:gd name="T14" fmla="*/ 0 w 2736"/>
                      <a:gd name="T15" fmla="*/ 504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736"/>
                      <a:gd name="T25" fmla="*/ 0 h 504"/>
                      <a:gd name="T26" fmla="*/ 2736 w 2736"/>
                      <a:gd name="T27" fmla="*/ 504 h 504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333399"/>
                      </a:gs>
                      <a:gs pos="100000">
                        <a:srgbClr val="99CC00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kern="0">
                      <a:solidFill>
                        <a:sysClr val="windowText" lastClr="000000"/>
                      </a:solidFill>
                    </a:endParaRPr>
                  </a:p>
                </p:txBody>
              </p:sp>
              <p:sp>
                <p:nvSpPr>
                  <p:cNvPr id="108" name="Freeform 393"/>
                  <p:cNvSpPr>
                    <a:spLocks/>
                  </p:cNvSpPr>
                  <p:nvPr/>
                </p:nvSpPr>
                <p:spPr bwMode="hidden">
                  <a:xfrm rot="-2777260">
                    <a:off x="3430" y="261"/>
                    <a:ext cx="620" cy="423"/>
                  </a:xfrm>
                  <a:custGeom>
                    <a:avLst/>
                    <a:gdLst>
                      <a:gd name="T0" fmla="*/ 5 w 1769"/>
                      <a:gd name="T1" fmla="*/ 8 h 791"/>
                      <a:gd name="T2" fmla="*/ 485 w 1769"/>
                      <a:gd name="T3" fmla="*/ 56 h 791"/>
                      <a:gd name="T4" fmla="*/ 1157 w 1769"/>
                      <a:gd name="T5" fmla="*/ 200 h 791"/>
                      <a:gd name="T6" fmla="*/ 1611 w 1769"/>
                      <a:gd name="T7" fmla="*/ 432 h 791"/>
                      <a:gd name="T8" fmla="*/ 1756 w 1769"/>
                      <a:gd name="T9" fmla="*/ 609 h 791"/>
                      <a:gd name="T10" fmla="*/ 1689 w 1769"/>
                      <a:gd name="T11" fmla="*/ 787 h 791"/>
                      <a:gd name="T12" fmla="*/ 1589 w 1769"/>
                      <a:gd name="T13" fmla="*/ 632 h 791"/>
                      <a:gd name="T14" fmla="*/ 1389 w 1769"/>
                      <a:gd name="T15" fmla="*/ 454 h 791"/>
                      <a:gd name="T16" fmla="*/ 1109 w 1769"/>
                      <a:gd name="T17" fmla="*/ 296 h 791"/>
                      <a:gd name="T18" fmla="*/ 581 w 1769"/>
                      <a:gd name="T19" fmla="*/ 152 h 791"/>
                      <a:gd name="T20" fmla="*/ 0 w 1769"/>
                      <a:gd name="T21" fmla="*/ 76 h 791"/>
                      <a:gd name="T22" fmla="*/ 5 w 1769"/>
                      <a:gd name="T23" fmla="*/ 8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w 1769"/>
                      <a:gd name="T37" fmla="*/ 0 h 791"/>
                      <a:gd name="T38" fmla="*/ 1769 w 1769"/>
                      <a:gd name="T39" fmla="*/ 791 h 791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T36" t="T37" r="T38" b="T39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99CC00"/>
                      </a:gs>
                      <a:gs pos="100000">
                        <a:srgbClr val="FFFFFF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kern="0">
                      <a:solidFill>
                        <a:sysClr val="windowText" lastClr="000000"/>
                      </a:solidFill>
                    </a:endParaRPr>
                  </a:p>
                </p:txBody>
              </p:sp>
            </p:grpSp>
            <p:grpSp>
              <p:nvGrpSpPr>
                <p:cNvPr id="80" name="Group 394"/>
                <p:cNvGrpSpPr>
                  <a:grpSpLocks/>
                </p:cNvGrpSpPr>
                <p:nvPr/>
              </p:nvGrpSpPr>
              <p:grpSpPr bwMode="auto">
                <a:xfrm>
                  <a:off x="4215" y="2"/>
                  <a:ext cx="95" cy="567"/>
                  <a:chOff x="2730" y="32"/>
                  <a:chExt cx="243" cy="1448"/>
                </a:xfrm>
              </p:grpSpPr>
              <p:sp>
                <p:nvSpPr>
                  <p:cNvPr id="105" name="Freeform 395"/>
                  <p:cNvSpPr>
                    <a:spLocks/>
                  </p:cNvSpPr>
                  <p:nvPr/>
                </p:nvSpPr>
                <p:spPr bwMode="hidden">
                  <a:xfrm rot="-4903748">
                    <a:off x="2296" y="960"/>
                    <a:ext cx="954" cy="86"/>
                  </a:xfrm>
                  <a:custGeom>
                    <a:avLst/>
                    <a:gdLst>
                      <a:gd name="T0" fmla="*/ 0 w 2736"/>
                      <a:gd name="T1" fmla="*/ 504 h 504"/>
                      <a:gd name="T2" fmla="*/ 864 w 2736"/>
                      <a:gd name="T3" fmla="*/ 168 h 504"/>
                      <a:gd name="T4" fmla="*/ 1776 w 2736"/>
                      <a:gd name="T5" fmla="*/ 24 h 504"/>
                      <a:gd name="T6" fmla="*/ 2736 w 2736"/>
                      <a:gd name="T7" fmla="*/ 24 h 504"/>
                      <a:gd name="T8" fmla="*/ 2720 w 2736"/>
                      <a:gd name="T9" fmla="*/ 103 h 504"/>
                      <a:gd name="T10" fmla="*/ 1764 w 2736"/>
                      <a:gd name="T11" fmla="*/ 103 h 504"/>
                      <a:gd name="T12" fmla="*/ 654 w 2736"/>
                      <a:gd name="T13" fmla="*/ 292 h 504"/>
                      <a:gd name="T14" fmla="*/ 0 w 2736"/>
                      <a:gd name="T15" fmla="*/ 504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736"/>
                      <a:gd name="T25" fmla="*/ 0 h 504"/>
                      <a:gd name="T26" fmla="*/ 2736 w 2736"/>
                      <a:gd name="T27" fmla="*/ 504 h 504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333399"/>
                      </a:gs>
                      <a:gs pos="100000">
                        <a:srgbClr val="99CC00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kern="0">
                      <a:solidFill>
                        <a:sysClr val="windowText" lastClr="000000"/>
                      </a:solidFill>
                    </a:endParaRPr>
                  </a:p>
                </p:txBody>
              </p:sp>
              <p:sp>
                <p:nvSpPr>
                  <p:cNvPr id="106" name="Freeform 396"/>
                  <p:cNvSpPr>
                    <a:spLocks/>
                  </p:cNvSpPr>
                  <p:nvPr/>
                </p:nvSpPr>
                <p:spPr bwMode="hidden">
                  <a:xfrm rot="-4903748">
                    <a:off x="2650" y="220"/>
                    <a:ext cx="512" cy="135"/>
                  </a:xfrm>
                  <a:custGeom>
                    <a:avLst/>
                    <a:gdLst>
                      <a:gd name="T0" fmla="*/ 5 w 1769"/>
                      <a:gd name="T1" fmla="*/ 8 h 791"/>
                      <a:gd name="T2" fmla="*/ 485 w 1769"/>
                      <a:gd name="T3" fmla="*/ 56 h 791"/>
                      <a:gd name="T4" fmla="*/ 1157 w 1769"/>
                      <a:gd name="T5" fmla="*/ 200 h 791"/>
                      <a:gd name="T6" fmla="*/ 1611 w 1769"/>
                      <a:gd name="T7" fmla="*/ 432 h 791"/>
                      <a:gd name="T8" fmla="*/ 1756 w 1769"/>
                      <a:gd name="T9" fmla="*/ 609 h 791"/>
                      <a:gd name="T10" fmla="*/ 1689 w 1769"/>
                      <a:gd name="T11" fmla="*/ 787 h 791"/>
                      <a:gd name="T12" fmla="*/ 1589 w 1769"/>
                      <a:gd name="T13" fmla="*/ 632 h 791"/>
                      <a:gd name="T14" fmla="*/ 1389 w 1769"/>
                      <a:gd name="T15" fmla="*/ 454 h 791"/>
                      <a:gd name="T16" fmla="*/ 1109 w 1769"/>
                      <a:gd name="T17" fmla="*/ 296 h 791"/>
                      <a:gd name="T18" fmla="*/ 581 w 1769"/>
                      <a:gd name="T19" fmla="*/ 152 h 791"/>
                      <a:gd name="T20" fmla="*/ 0 w 1769"/>
                      <a:gd name="T21" fmla="*/ 76 h 791"/>
                      <a:gd name="T22" fmla="*/ 5 w 1769"/>
                      <a:gd name="T23" fmla="*/ 8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w 1769"/>
                      <a:gd name="T37" fmla="*/ 0 h 791"/>
                      <a:gd name="T38" fmla="*/ 1769 w 1769"/>
                      <a:gd name="T39" fmla="*/ 791 h 791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T36" t="T37" r="T38" b="T39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99CC00"/>
                      </a:gs>
                      <a:gs pos="100000">
                        <a:srgbClr val="FFFFFF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kern="0">
                      <a:solidFill>
                        <a:sysClr val="windowText" lastClr="000000"/>
                      </a:solidFill>
                    </a:endParaRPr>
                  </a:p>
                </p:txBody>
              </p:sp>
            </p:grpSp>
            <p:grpSp>
              <p:nvGrpSpPr>
                <p:cNvPr id="81" name="Group 397"/>
                <p:cNvGrpSpPr>
                  <a:grpSpLocks/>
                </p:cNvGrpSpPr>
                <p:nvPr/>
              </p:nvGrpSpPr>
              <p:grpSpPr bwMode="auto">
                <a:xfrm>
                  <a:off x="3514" y="683"/>
                  <a:ext cx="425" cy="960"/>
                  <a:chOff x="943" y="1769"/>
                  <a:chExt cx="1085" cy="2450"/>
                </a:xfrm>
              </p:grpSpPr>
              <p:sp>
                <p:nvSpPr>
                  <p:cNvPr id="103" name="Freeform 398"/>
                  <p:cNvSpPr>
                    <a:spLocks/>
                  </p:cNvSpPr>
                  <p:nvPr/>
                </p:nvSpPr>
                <p:spPr bwMode="hidden">
                  <a:xfrm rot="18335692" flipH="1">
                    <a:off x="1010" y="2475"/>
                    <a:ext cx="1724" cy="312"/>
                  </a:xfrm>
                  <a:custGeom>
                    <a:avLst/>
                    <a:gdLst>
                      <a:gd name="T0" fmla="*/ 0 w 2736"/>
                      <a:gd name="T1" fmla="*/ 504 h 504"/>
                      <a:gd name="T2" fmla="*/ 864 w 2736"/>
                      <a:gd name="T3" fmla="*/ 168 h 504"/>
                      <a:gd name="T4" fmla="*/ 1776 w 2736"/>
                      <a:gd name="T5" fmla="*/ 24 h 504"/>
                      <a:gd name="T6" fmla="*/ 2736 w 2736"/>
                      <a:gd name="T7" fmla="*/ 24 h 504"/>
                      <a:gd name="T8" fmla="*/ 2720 w 2736"/>
                      <a:gd name="T9" fmla="*/ 103 h 504"/>
                      <a:gd name="T10" fmla="*/ 1764 w 2736"/>
                      <a:gd name="T11" fmla="*/ 103 h 504"/>
                      <a:gd name="T12" fmla="*/ 654 w 2736"/>
                      <a:gd name="T13" fmla="*/ 292 h 504"/>
                      <a:gd name="T14" fmla="*/ 0 w 2736"/>
                      <a:gd name="T15" fmla="*/ 504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736"/>
                      <a:gd name="T25" fmla="*/ 0 h 504"/>
                      <a:gd name="T26" fmla="*/ 2736 w 2736"/>
                      <a:gd name="T27" fmla="*/ 504 h 504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99CC00"/>
                      </a:gs>
                      <a:gs pos="100000">
                        <a:srgbClr val="333399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kern="0">
                      <a:solidFill>
                        <a:sysClr val="windowText" lastClr="000000"/>
                      </a:solidFill>
                    </a:endParaRPr>
                  </a:p>
                </p:txBody>
              </p:sp>
              <p:sp>
                <p:nvSpPr>
                  <p:cNvPr id="104" name="Freeform 399"/>
                  <p:cNvSpPr>
                    <a:spLocks/>
                  </p:cNvSpPr>
                  <p:nvPr/>
                </p:nvSpPr>
                <p:spPr bwMode="hidden">
                  <a:xfrm rot="18335692" flipH="1">
                    <a:off x="725" y="3512"/>
                    <a:ext cx="925" cy="490"/>
                  </a:xfrm>
                  <a:custGeom>
                    <a:avLst/>
                    <a:gdLst>
                      <a:gd name="T0" fmla="*/ 5 w 1769"/>
                      <a:gd name="T1" fmla="*/ 8 h 791"/>
                      <a:gd name="T2" fmla="*/ 485 w 1769"/>
                      <a:gd name="T3" fmla="*/ 56 h 791"/>
                      <a:gd name="T4" fmla="*/ 1157 w 1769"/>
                      <a:gd name="T5" fmla="*/ 200 h 791"/>
                      <a:gd name="T6" fmla="*/ 1611 w 1769"/>
                      <a:gd name="T7" fmla="*/ 432 h 791"/>
                      <a:gd name="T8" fmla="*/ 1756 w 1769"/>
                      <a:gd name="T9" fmla="*/ 609 h 791"/>
                      <a:gd name="T10" fmla="*/ 1689 w 1769"/>
                      <a:gd name="T11" fmla="*/ 787 h 791"/>
                      <a:gd name="T12" fmla="*/ 1589 w 1769"/>
                      <a:gd name="T13" fmla="*/ 632 h 791"/>
                      <a:gd name="T14" fmla="*/ 1389 w 1769"/>
                      <a:gd name="T15" fmla="*/ 454 h 791"/>
                      <a:gd name="T16" fmla="*/ 1109 w 1769"/>
                      <a:gd name="T17" fmla="*/ 296 h 791"/>
                      <a:gd name="T18" fmla="*/ 581 w 1769"/>
                      <a:gd name="T19" fmla="*/ 152 h 791"/>
                      <a:gd name="T20" fmla="*/ 0 w 1769"/>
                      <a:gd name="T21" fmla="*/ 76 h 791"/>
                      <a:gd name="T22" fmla="*/ 5 w 1769"/>
                      <a:gd name="T23" fmla="*/ 8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w 1769"/>
                      <a:gd name="T37" fmla="*/ 0 h 791"/>
                      <a:gd name="T38" fmla="*/ 1769 w 1769"/>
                      <a:gd name="T39" fmla="*/ 791 h 791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T36" t="T37" r="T38" b="T39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99CC00"/>
                      </a:gs>
                      <a:gs pos="100000">
                        <a:srgbClr val="FFFFFF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kern="0">
                      <a:solidFill>
                        <a:sysClr val="windowText" lastClr="000000"/>
                      </a:solidFill>
                    </a:endParaRPr>
                  </a:p>
                </p:txBody>
              </p:sp>
            </p:grpSp>
            <p:grpSp>
              <p:nvGrpSpPr>
                <p:cNvPr id="82" name="Group 400"/>
                <p:cNvGrpSpPr>
                  <a:grpSpLocks/>
                </p:cNvGrpSpPr>
                <p:nvPr/>
              </p:nvGrpSpPr>
              <p:grpSpPr bwMode="auto">
                <a:xfrm>
                  <a:off x="3715" y="748"/>
                  <a:ext cx="300" cy="930"/>
                  <a:chOff x="1455" y="1936"/>
                  <a:chExt cx="766" cy="2373"/>
                </a:xfrm>
              </p:grpSpPr>
              <p:sp>
                <p:nvSpPr>
                  <p:cNvPr id="101" name="Freeform 401"/>
                  <p:cNvSpPr>
                    <a:spLocks/>
                  </p:cNvSpPr>
                  <p:nvPr/>
                </p:nvSpPr>
                <p:spPr bwMode="hidden">
                  <a:xfrm rot="17542885" flipH="1">
                    <a:off x="1267" y="2578"/>
                    <a:ext cx="1595" cy="312"/>
                  </a:xfrm>
                  <a:custGeom>
                    <a:avLst/>
                    <a:gdLst>
                      <a:gd name="T0" fmla="*/ 0 w 2736"/>
                      <a:gd name="T1" fmla="*/ 504 h 504"/>
                      <a:gd name="T2" fmla="*/ 864 w 2736"/>
                      <a:gd name="T3" fmla="*/ 168 h 504"/>
                      <a:gd name="T4" fmla="*/ 1776 w 2736"/>
                      <a:gd name="T5" fmla="*/ 24 h 504"/>
                      <a:gd name="T6" fmla="*/ 2736 w 2736"/>
                      <a:gd name="T7" fmla="*/ 24 h 504"/>
                      <a:gd name="T8" fmla="*/ 2720 w 2736"/>
                      <a:gd name="T9" fmla="*/ 103 h 504"/>
                      <a:gd name="T10" fmla="*/ 1764 w 2736"/>
                      <a:gd name="T11" fmla="*/ 103 h 504"/>
                      <a:gd name="T12" fmla="*/ 654 w 2736"/>
                      <a:gd name="T13" fmla="*/ 292 h 504"/>
                      <a:gd name="T14" fmla="*/ 0 w 2736"/>
                      <a:gd name="T15" fmla="*/ 504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736"/>
                      <a:gd name="T25" fmla="*/ 0 h 504"/>
                      <a:gd name="T26" fmla="*/ 2736 w 2736"/>
                      <a:gd name="T27" fmla="*/ 504 h 504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99CC00"/>
                      </a:gs>
                      <a:gs pos="100000">
                        <a:srgbClr val="333399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kern="0">
                      <a:solidFill>
                        <a:sysClr val="windowText" lastClr="000000"/>
                      </a:solidFill>
                    </a:endParaRPr>
                  </a:p>
                </p:txBody>
              </p:sp>
              <p:sp>
                <p:nvSpPr>
                  <p:cNvPr id="102" name="Freeform 402"/>
                  <p:cNvSpPr>
                    <a:spLocks/>
                  </p:cNvSpPr>
                  <p:nvPr/>
                </p:nvSpPr>
                <p:spPr bwMode="hidden">
                  <a:xfrm rot="17542885" flipH="1">
                    <a:off x="1272" y="3636"/>
                    <a:ext cx="856" cy="490"/>
                  </a:xfrm>
                  <a:custGeom>
                    <a:avLst/>
                    <a:gdLst>
                      <a:gd name="T0" fmla="*/ 5 w 1769"/>
                      <a:gd name="T1" fmla="*/ 8 h 791"/>
                      <a:gd name="T2" fmla="*/ 485 w 1769"/>
                      <a:gd name="T3" fmla="*/ 56 h 791"/>
                      <a:gd name="T4" fmla="*/ 1157 w 1769"/>
                      <a:gd name="T5" fmla="*/ 200 h 791"/>
                      <a:gd name="T6" fmla="*/ 1611 w 1769"/>
                      <a:gd name="T7" fmla="*/ 432 h 791"/>
                      <a:gd name="T8" fmla="*/ 1756 w 1769"/>
                      <a:gd name="T9" fmla="*/ 609 h 791"/>
                      <a:gd name="T10" fmla="*/ 1689 w 1769"/>
                      <a:gd name="T11" fmla="*/ 787 h 791"/>
                      <a:gd name="T12" fmla="*/ 1589 w 1769"/>
                      <a:gd name="T13" fmla="*/ 632 h 791"/>
                      <a:gd name="T14" fmla="*/ 1389 w 1769"/>
                      <a:gd name="T15" fmla="*/ 454 h 791"/>
                      <a:gd name="T16" fmla="*/ 1109 w 1769"/>
                      <a:gd name="T17" fmla="*/ 296 h 791"/>
                      <a:gd name="T18" fmla="*/ 581 w 1769"/>
                      <a:gd name="T19" fmla="*/ 152 h 791"/>
                      <a:gd name="T20" fmla="*/ 0 w 1769"/>
                      <a:gd name="T21" fmla="*/ 76 h 791"/>
                      <a:gd name="T22" fmla="*/ 5 w 1769"/>
                      <a:gd name="T23" fmla="*/ 8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w 1769"/>
                      <a:gd name="T37" fmla="*/ 0 h 791"/>
                      <a:gd name="T38" fmla="*/ 1769 w 1769"/>
                      <a:gd name="T39" fmla="*/ 791 h 791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T36" t="T37" r="T38" b="T39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99CC00"/>
                      </a:gs>
                      <a:gs pos="100000">
                        <a:srgbClr val="FFFFFF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kern="0">
                      <a:solidFill>
                        <a:sysClr val="windowText" lastClr="000000"/>
                      </a:solidFill>
                    </a:endParaRPr>
                  </a:p>
                </p:txBody>
              </p:sp>
            </p:grpSp>
            <p:grpSp>
              <p:nvGrpSpPr>
                <p:cNvPr id="83" name="Group 403"/>
                <p:cNvGrpSpPr>
                  <a:grpSpLocks/>
                </p:cNvGrpSpPr>
                <p:nvPr/>
              </p:nvGrpSpPr>
              <p:grpSpPr bwMode="auto">
                <a:xfrm rot="88588">
                  <a:off x="3923" y="769"/>
                  <a:ext cx="180" cy="913"/>
                  <a:chOff x="1956" y="1990"/>
                  <a:chExt cx="492" cy="2604"/>
                </a:xfrm>
              </p:grpSpPr>
              <p:sp>
                <p:nvSpPr>
                  <p:cNvPr id="99" name="Freeform 404"/>
                  <p:cNvSpPr>
                    <a:spLocks/>
                  </p:cNvSpPr>
                  <p:nvPr/>
                </p:nvSpPr>
                <p:spPr bwMode="hidden">
                  <a:xfrm rot="16782062" flipH="1">
                    <a:off x="1442" y="2695"/>
                    <a:ext cx="1711" cy="301"/>
                  </a:xfrm>
                  <a:custGeom>
                    <a:avLst/>
                    <a:gdLst>
                      <a:gd name="T0" fmla="*/ 0 w 2736"/>
                      <a:gd name="T1" fmla="*/ 504 h 504"/>
                      <a:gd name="T2" fmla="*/ 864 w 2736"/>
                      <a:gd name="T3" fmla="*/ 168 h 504"/>
                      <a:gd name="T4" fmla="*/ 1776 w 2736"/>
                      <a:gd name="T5" fmla="*/ 24 h 504"/>
                      <a:gd name="T6" fmla="*/ 2736 w 2736"/>
                      <a:gd name="T7" fmla="*/ 24 h 504"/>
                      <a:gd name="T8" fmla="*/ 2720 w 2736"/>
                      <a:gd name="T9" fmla="*/ 103 h 504"/>
                      <a:gd name="T10" fmla="*/ 1764 w 2736"/>
                      <a:gd name="T11" fmla="*/ 103 h 504"/>
                      <a:gd name="T12" fmla="*/ 654 w 2736"/>
                      <a:gd name="T13" fmla="*/ 292 h 504"/>
                      <a:gd name="T14" fmla="*/ 0 w 2736"/>
                      <a:gd name="T15" fmla="*/ 504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736"/>
                      <a:gd name="T25" fmla="*/ 0 h 504"/>
                      <a:gd name="T26" fmla="*/ 2736 w 2736"/>
                      <a:gd name="T27" fmla="*/ 504 h 504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99CC00"/>
                      </a:gs>
                      <a:gs pos="100000">
                        <a:srgbClr val="333399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kern="0">
                      <a:solidFill>
                        <a:sysClr val="windowText" lastClr="000000"/>
                      </a:solidFill>
                    </a:endParaRPr>
                  </a:p>
                </p:txBody>
              </p:sp>
              <p:sp>
                <p:nvSpPr>
                  <p:cNvPr id="100" name="Freeform 405"/>
                  <p:cNvSpPr>
                    <a:spLocks/>
                  </p:cNvSpPr>
                  <p:nvPr/>
                </p:nvSpPr>
                <p:spPr bwMode="hidden">
                  <a:xfrm rot="16782062" flipH="1">
                    <a:off x="1734" y="3898"/>
                    <a:ext cx="918" cy="473"/>
                  </a:xfrm>
                  <a:custGeom>
                    <a:avLst/>
                    <a:gdLst>
                      <a:gd name="T0" fmla="*/ 5 w 1769"/>
                      <a:gd name="T1" fmla="*/ 8 h 791"/>
                      <a:gd name="T2" fmla="*/ 485 w 1769"/>
                      <a:gd name="T3" fmla="*/ 56 h 791"/>
                      <a:gd name="T4" fmla="*/ 1157 w 1769"/>
                      <a:gd name="T5" fmla="*/ 200 h 791"/>
                      <a:gd name="T6" fmla="*/ 1611 w 1769"/>
                      <a:gd name="T7" fmla="*/ 432 h 791"/>
                      <a:gd name="T8" fmla="*/ 1756 w 1769"/>
                      <a:gd name="T9" fmla="*/ 609 h 791"/>
                      <a:gd name="T10" fmla="*/ 1689 w 1769"/>
                      <a:gd name="T11" fmla="*/ 787 h 791"/>
                      <a:gd name="T12" fmla="*/ 1589 w 1769"/>
                      <a:gd name="T13" fmla="*/ 632 h 791"/>
                      <a:gd name="T14" fmla="*/ 1389 w 1769"/>
                      <a:gd name="T15" fmla="*/ 454 h 791"/>
                      <a:gd name="T16" fmla="*/ 1109 w 1769"/>
                      <a:gd name="T17" fmla="*/ 296 h 791"/>
                      <a:gd name="T18" fmla="*/ 581 w 1769"/>
                      <a:gd name="T19" fmla="*/ 152 h 791"/>
                      <a:gd name="T20" fmla="*/ 0 w 1769"/>
                      <a:gd name="T21" fmla="*/ 76 h 791"/>
                      <a:gd name="T22" fmla="*/ 5 w 1769"/>
                      <a:gd name="T23" fmla="*/ 8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w 1769"/>
                      <a:gd name="T37" fmla="*/ 0 h 791"/>
                      <a:gd name="T38" fmla="*/ 1769 w 1769"/>
                      <a:gd name="T39" fmla="*/ 791 h 791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T36" t="T37" r="T38" b="T39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99CC00"/>
                      </a:gs>
                      <a:gs pos="100000">
                        <a:srgbClr val="FFFFFF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kern="0">
                      <a:solidFill>
                        <a:sysClr val="windowText" lastClr="000000"/>
                      </a:solidFill>
                    </a:endParaRPr>
                  </a:p>
                </p:txBody>
              </p:sp>
            </p:grpSp>
            <p:grpSp>
              <p:nvGrpSpPr>
                <p:cNvPr id="84" name="Group 406"/>
                <p:cNvGrpSpPr>
                  <a:grpSpLocks/>
                </p:cNvGrpSpPr>
                <p:nvPr/>
              </p:nvGrpSpPr>
              <p:grpSpPr bwMode="auto">
                <a:xfrm>
                  <a:off x="4451" y="662"/>
                  <a:ext cx="442" cy="951"/>
                  <a:chOff x="3334" y="1717"/>
                  <a:chExt cx="1125" cy="2426"/>
                </a:xfrm>
              </p:grpSpPr>
              <p:sp>
                <p:nvSpPr>
                  <p:cNvPr id="97" name="Freeform 407"/>
                  <p:cNvSpPr>
                    <a:spLocks/>
                  </p:cNvSpPr>
                  <p:nvPr/>
                </p:nvSpPr>
                <p:spPr bwMode="hidden">
                  <a:xfrm rot="3144576">
                    <a:off x="2628" y="2423"/>
                    <a:ext cx="1724" cy="312"/>
                  </a:xfrm>
                  <a:custGeom>
                    <a:avLst/>
                    <a:gdLst>
                      <a:gd name="T0" fmla="*/ 0 w 2736"/>
                      <a:gd name="T1" fmla="*/ 504 h 504"/>
                      <a:gd name="T2" fmla="*/ 864 w 2736"/>
                      <a:gd name="T3" fmla="*/ 168 h 504"/>
                      <a:gd name="T4" fmla="*/ 1776 w 2736"/>
                      <a:gd name="T5" fmla="*/ 24 h 504"/>
                      <a:gd name="T6" fmla="*/ 2736 w 2736"/>
                      <a:gd name="T7" fmla="*/ 24 h 504"/>
                      <a:gd name="T8" fmla="*/ 2720 w 2736"/>
                      <a:gd name="T9" fmla="*/ 103 h 504"/>
                      <a:gd name="T10" fmla="*/ 1764 w 2736"/>
                      <a:gd name="T11" fmla="*/ 103 h 504"/>
                      <a:gd name="T12" fmla="*/ 654 w 2736"/>
                      <a:gd name="T13" fmla="*/ 292 h 504"/>
                      <a:gd name="T14" fmla="*/ 0 w 2736"/>
                      <a:gd name="T15" fmla="*/ 504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736"/>
                      <a:gd name="T25" fmla="*/ 0 h 504"/>
                      <a:gd name="T26" fmla="*/ 2736 w 2736"/>
                      <a:gd name="T27" fmla="*/ 504 h 504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333399"/>
                      </a:gs>
                      <a:gs pos="100000">
                        <a:srgbClr val="99CC00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kern="0">
                      <a:solidFill>
                        <a:sysClr val="windowText" lastClr="000000"/>
                      </a:solidFill>
                    </a:endParaRPr>
                  </a:p>
                </p:txBody>
              </p:sp>
              <p:sp>
                <p:nvSpPr>
                  <p:cNvPr id="98" name="Freeform 408"/>
                  <p:cNvSpPr>
                    <a:spLocks/>
                  </p:cNvSpPr>
                  <p:nvPr/>
                </p:nvSpPr>
                <p:spPr bwMode="hidden">
                  <a:xfrm rot="3144576">
                    <a:off x="3751" y="3436"/>
                    <a:ext cx="925" cy="490"/>
                  </a:xfrm>
                  <a:custGeom>
                    <a:avLst/>
                    <a:gdLst>
                      <a:gd name="T0" fmla="*/ 5 w 1769"/>
                      <a:gd name="T1" fmla="*/ 8 h 791"/>
                      <a:gd name="T2" fmla="*/ 485 w 1769"/>
                      <a:gd name="T3" fmla="*/ 56 h 791"/>
                      <a:gd name="T4" fmla="*/ 1157 w 1769"/>
                      <a:gd name="T5" fmla="*/ 200 h 791"/>
                      <a:gd name="T6" fmla="*/ 1611 w 1769"/>
                      <a:gd name="T7" fmla="*/ 432 h 791"/>
                      <a:gd name="T8" fmla="*/ 1756 w 1769"/>
                      <a:gd name="T9" fmla="*/ 609 h 791"/>
                      <a:gd name="T10" fmla="*/ 1689 w 1769"/>
                      <a:gd name="T11" fmla="*/ 787 h 791"/>
                      <a:gd name="T12" fmla="*/ 1589 w 1769"/>
                      <a:gd name="T13" fmla="*/ 632 h 791"/>
                      <a:gd name="T14" fmla="*/ 1389 w 1769"/>
                      <a:gd name="T15" fmla="*/ 454 h 791"/>
                      <a:gd name="T16" fmla="*/ 1109 w 1769"/>
                      <a:gd name="T17" fmla="*/ 296 h 791"/>
                      <a:gd name="T18" fmla="*/ 581 w 1769"/>
                      <a:gd name="T19" fmla="*/ 152 h 791"/>
                      <a:gd name="T20" fmla="*/ 0 w 1769"/>
                      <a:gd name="T21" fmla="*/ 76 h 791"/>
                      <a:gd name="T22" fmla="*/ 5 w 1769"/>
                      <a:gd name="T23" fmla="*/ 8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w 1769"/>
                      <a:gd name="T37" fmla="*/ 0 h 791"/>
                      <a:gd name="T38" fmla="*/ 1769 w 1769"/>
                      <a:gd name="T39" fmla="*/ 791 h 791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T36" t="T37" r="T38" b="T39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99CC00"/>
                      </a:gs>
                      <a:gs pos="100000">
                        <a:srgbClr val="FFFFFF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kern="0">
                      <a:solidFill>
                        <a:sysClr val="windowText" lastClr="000000"/>
                      </a:solidFill>
                    </a:endParaRPr>
                  </a:p>
                </p:txBody>
              </p:sp>
            </p:grpSp>
            <p:grpSp>
              <p:nvGrpSpPr>
                <p:cNvPr id="85" name="Group 409"/>
                <p:cNvGrpSpPr>
                  <a:grpSpLocks/>
                </p:cNvGrpSpPr>
                <p:nvPr/>
              </p:nvGrpSpPr>
              <p:grpSpPr bwMode="auto">
                <a:xfrm>
                  <a:off x="4391" y="721"/>
                  <a:ext cx="347" cy="951"/>
                  <a:chOff x="3181" y="1866"/>
                  <a:chExt cx="883" cy="2426"/>
                </a:xfrm>
              </p:grpSpPr>
              <p:sp>
                <p:nvSpPr>
                  <p:cNvPr id="95" name="Freeform 410"/>
                  <p:cNvSpPr>
                    <a:spLocks/>
                  </p:cNvSpPr>
                  <p:nvPr/>
                </p:nvSpPr>
                <p:spPr bwMode="hidden">
                  <a:xfrm rot="3745735">
                    <a:off x="2506" y="2541"/>
                    <a:ext cx="1650" cy="299"/>
                  </a:xfrm>
                  <a:custGeom>
                    <a:avLst/>
                    <a:gdLst>
                      <a:gd name="T0" fmla="*/ 0 w 2736"/>
                      <a:gd name="T1" fmla="*/ 504 h 504"/>
                      <a:gd name="T2" fmla="*/ 864 w 2736"/>
                      <a:gd name="T3" fmla="*/ 168 h 504"/>
                      <a:gd name="T4" fmla="*/ 1776 w 2736"/>
                      <a:gd name="T5" fmla="*/ 24 h 504"/>
                      <a:gd name="T6" fmla="*/ 2736 w 2736"/>
                      <a:gd name="T7" fmla="*/ 24 h 504"/>
                      <a:gd name="T8" fmla="*/ 2720 w 2736"/>
                      <a:gd name="T9" fmla="*/ 103 h 504"/>
                      <a:gd name="T10" fmla="*/ 1764 w 2736"/>
                      <a:gd name="T11" fmla="*/ 103 h 504"/>
                      <a:gd name="T12" fmla="*/ 654 w 2736"/>
                      <a:gd name="T13" fmla="*/ 292 h 504"/>
                      <a:gd name="T14" fmla="*/ 0 w 2736"/>
                      <a:gd name="T15" fmla="*/ 504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736"/>
                      <a:gd name="T25" fmla="*/ 0 h 504"/>
                      <a:gd name="T26" fmla="*/ 2736 w 2736"/>
                      <a:gd name="T27" fmla="*/ 504 h 504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333399"/>
                      </a:gs>
                      <a:gs pos="100000">
                        <a:srgbClr val="99CC00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kern="0">
                      <a:solidFill>
                        <a:sysClr val="windowText" lastClr="000000"/>
                      </a:solidFill>
                    </a:endParaRPr>
                  </a:p>
                </p:txBody>
              </p:sp>
              <p:sp>
                <p:nvSpPr>
                  <p:cNvPr id="96" name="Freeform 411"/>
                  <p:cNvSpPr>
                    <a:spLocks/>
                  </p:cNvSpPr>
                  <p:nvPr/>
                </p:nvSpPr>
                <p:spPr bwMode="hidden">
                  <a:xfrm rot="3745735">
                    <a:off x="3387" y="3615"/>
                    <a:ext cx="885" cy="469"/>
                  </a:xfrm>
                  <a:custGeom>
                    <a:avLst/>
                    <a:gdLst>
                      <a:gd name="T0" fmla="*/ 5 w 1769"/>
                      <a:gd name="T1" fmla="*/ 8 h 791"/>
                      <a:gd name="T2" fmla="*/ 485 w 1769"/>
                      <a:gd name="T3" fmla="*/ 56 h 791"/>
                      <a:gd name="T4" fmla="*/ 1157 w 1769"/>
                      <a:gd name="T5" fmla="*/ 200 h 791"/>
                      <a:gd name="T6" fmla="*/ 1611 w 1769"/>
                      <a:gd name="T7" fmla="*/ 432 h 791"/>
                      <a:gd name="T8" fmla="*/ 1756 w 1769"/>
                      <a:gd name="T9" fmla="*/ 609 h 791"/>
                      <a:gd name="T10" fmla="*/ 1689 w 1769"/>
                      <a:gd name="T11" fmla="*/ 787 h 791"/>
                      <a:gd name="T12" fmla="*/ 1589 w 1769"/>
                      <a:gd name="T13" fmla="*/ 632 h 791"/>
                      <a:gd name="T14" fmla="*/ 1389 w 1769"/>
                      <a:gd name="T15" fmla="*/ 454 h 791"/>
                      <a:gd name="T16" fmla="*/ 1109 w 1769"/>
                      <a:gd name="T17" fmla="*/ 296 h 791"/>
                      <a:gd name="T18" fmla="*/ 581 w 1769"/>
                      <a:gd name="T19" fmla="*/ 152 h 791"/>
                      <a:gd name="T20" fmla="*/ 0 w 1769"/>
                      <a:gd name="T21" fmla="*/ 76 h 791"/>
                      <a:gd name="T22" fmla="*/ 5 w 1769"/>
                      <a:gd name="T23" fmla="*/ 8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w 1769"/>
                      <a:gd name="T37" fmla="*/ 0 h 791"/>
                      <a:gd name="T38" fmla="*/ 1769 w 1769"/>
                      <a:gd name="T39" fmla="*/ 791 h 791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T36" t="T37" r="T38" b="T39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99CC00"/>
                      </a:gs>
                      <a:gs pos="100000">
                        <a:srgbClr val="FFFFFF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kern="0">
                      <a:solidFill>
                        <a:sysClr val="windowText" lastClr="000000"/>
                      </a:solidFill>
                    </a:endParaRPr>
                  </a:p>
                </p:txBody>
              </p:sp>
            </p:grpSp>
            <p:grpSp>
              <p:nvGrpSpPr>
                <p:cNvPr id="86" name="Group 412"/>
                <p:cNvGrpSpPr>
                  <a:grpSpLocks/>
                </p:cNvGrpSpPr>
                <p:nvPr/>
              </p:nvGrpSpPr>
              <p:grpSpPr bwMode="auto">
                <a:xfrm>
                  <a:off x="4323" y="767"/>
                  <a:ext cx="243" cy="935"/>
                  <a:chOff x="3006" y="1983"/>
                  <a:chExt cx="619" cy="2386"/>
                </a:xfrm>
              </p:grpSpPr>
              <p:sp>
                <p:nvSpPr>
                  <p:cNvPr id="93" name="Freeform 413"/>
                  <p:cNvSpPr>
                    <a:spLocks/>
                  </p:cNvSpPr>
                  <p:nvPr/>
                </p:nvSpPr>
                <p:spPr bwMode="hidden">
                  <a:xfrm rot="4286818">
                    <a:off x="2328" y="2661"/>
                    <a:ext cx="1601" cy="246"/>
                  </a:xfrm>
                  <a:custGeom>
                    <a:avLst/>
                    <a:gdLst>
                      <a:gd name="T0" fmla="*/ 0 w 2736"/>
                      <a:gd name="T1" fmla="*/ 504 h 504"/>
                      <a:gd name="T2" fmla="*/ 864 w 2736"/>
                      <a:gd name="T3" fmla="*/ 168 h 504"/>
                      <a:gd name="T4" fmla="*/ 1776 w 2736"/>
                      <a:gd name="T5" fmla="*/ 24 h 504"/>
                      <a:gd name="T6" fmla="*/ 2736 w 2736"/>
                      <a:gd name="T7" fmla="*/ 24 h 504"/>
                      <a:gd name="T8" fmla="*/ 2720 w 2736"/>
                      <a:gd name="T9" fmla="*/ 103 h 504"/>
                      <a:gd name="T10" fmla="*/ 1764 w 2736"/>
                      <a:gd name="T11" fmla="*/ 103 h 504"/>
                      <a:gd name="T12" fmla="*/ 654 w 2736"/>
                      <a:gd name="T13" fmla="*/ 292 h 504"/>
                      <a:gd name="T14" fmla="*/ 0 w 2736"/>
                      <a:gd name="T15" fmla="*/ 504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736"/>
                      <a:gd name="T25" fmla="*/ 0 h 504"/>
                      <a:gd name="T26" fmla="*/ 2736 w 2736"/>
                      <a:gd name="T27" fmla="*/ 504 h 504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333399"/>
                      </a:gs>
                      <a:gs pos="100000">
                        <a:srgbClr val="99CC00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kern="0">
                      <a:solidFill>
                        <a:sysClr val="windowText" lastClr="000000"/>
                      </a:solidFill>
                    </a:endParaRPr>
                  </a:p>
                </p:txBody>
              </p:sp>
              <p:sp>
                <p:nvSpPr>
                  <p:cNvPr id="94" name="Freeform 414"/>
                  <p:cNvSpPr>
                    <a:spLocks/>
                  </p:cNvSpPr>
                  <p:nvPr/>
                </p:nvSpPr>
                <p:spPr bwMode="hidden">
                  <a:xfrm rot="4286818">
                    <a:off x="3002" y="3747"/>
                    <a:ext cx="859" cy="386"/>
                  </a:xfrm>
                  <a:custGeom>
                    <a:avLst/>
                    <a:gdLst>
                      <a:gd name="T0" fmla="*/ 5 w 1769"/>
                      <a:gd name="T1" fmla="*/ 8 h 791"/>
                      <a:gd name="T2" fmla="*/ 485 w 1769"/>
                      <a:gd name="T3" fmla="*/ 56 h 791"/>
                      <a:gd name="T4" fmla="*/ 1157 w 1769"/>
                      <a:gd name="T5" fmla="*/ 200 h 791"/>
                      <a:gd name="T6" fmla="*/ 1611 w 1769"/>
                      <a:gd name="T7" fmla="*/ 432 h 791"/>
                      <a:gd name="T8" fmla="*/ 1756 w 1769"/>
                      <a:gd name="T9" fmla="*/ 609 h 791"/>
                      <a:gd name="T10" fmla="*/ 1689 w 1769"/>
                      <a:gd name="T11" fmla="*/ 787 h 791"/>
                      <a:gd name="T12" fmla="*/ 1589 w 1769"/>
                      <a:gd name="T13" fmla="*/ 632 h 791"/>
                      <a:gd name="T14" fmla="*/ 1389 w 1769"/>
                      <a:gd name="T15" fmla="*/ 454 h 791"/>
                      <a:gd name="T16" fmla="*/ 1109 w 1769"/>
                      <a:gd name="T17" fmla="*/ 296 h 791"/>
                      <a:gd name="T18" fmla="*/ 581 w 1769"/>
                      <a:gd name="T19" fmla="*/ 152 h 791"/>
                      <a:gd name="T20" fmla="*/ 0 w 1769"/>
                      <a:gd name="T21" fmla="*/ 76 h 791"/>
                      <a:gd name="T22" fmla="*/ 5 w 1769"/>
                      <a:gd name="T23" fmla="*/ 8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w 1769"/>
                      <a:gd name="T37" fmla="*/ 0 h 791"/>
                      <a:gd name="T38" fmla="*/ 1769 w 1769"/>
                      <a:gd name="T39" fmla="*/ 791 h 791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T36" t="T37" r="T38" b="T39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99CC00"/>
                      </a:gs>
                      <a:gs pos="100000">
                        <a:srgbClr val="FFFFFF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kern="0">
                      <a:solidFill>
                        <a:sysClr val="windowText" lastClr="000000"/>
                      </a:solidFill>
                    </a:endParaRPr>
                  </a:p>
                </p:txBody>
              </p:sp>
            </p:grpSp>
            <p:grpSp>
              <p:nvGrpSpPr>
                <p:cNvPr id="87" name="Group 415"/>
                <p:cNvGrpSpPr>
                  <a:grpSpLocks/>
                </p:cNvGrpSpPr>
                <p:nvPr/>
              </p:nvGrpSpPr>
              <p:grpSpPr bwMode="auto">
                <a:xfrm>
                  <a:off x="4249" y="813"/>
                  <a:ext cx="159" cy="870"/>
                  <a:chOff x="2819" y="2101"/>
                  <a:chExt cx="405" cy="2219"/>
                </a:xfrm>
              </p:grpSpPr>
              <p:sp>
                <p:nvSpPr>
                  <p:cNvPr id="91" name="Freeform 416"/>
                  <p:cNvSpPr>
                    <a:spLocks/>
                  </p:cNvSpPr>
                  <p:nvPr/>
                </p:nvSpPr>
                <p:spPr bwMode="hidden">
                  <a:xfrm rot="4898956">
                    <a:off x="2206" y="2714"/>
                    <a:ext cx="1471" cy="246"/>
                  </a:xfrm>
                  <a:custGeom>
                    <a:avLst/>
                    <a:gdLst>
                      <a:gd name="T0" fmla="*/ 0 w 2736"/>
                      <a:gd name="T1" fmla="*/ 504 h 504"/>
                      <a:gd name="T2" fmla="*/ 864 w 2736"/>
                      <a:gd name="T3" fmla="*/ 168 h 504"/>
                      <a:gd name="T4" fmla="*/ 1776 w 2736"/>
                      <a:gd name="T5" fmla="*/ 24 h 504"/>
                      <a:gd name="T6" fmla="*/ 2736 w 2736"/>
                      <a:gd name="T7" fmla="*/ 24 h 504"/>
                      <a:gd name="T8" fmla="*/ 2720 w 2736"/>
                      <a:gd name="T9" fmla="*/ 103 h 504"/>
                      <a:gd name="T10" fmla="*/ 1764 w 2736"/>
                      <a:gd name="T11" fmla="*/ 103 h 504"/>
                      <a:gd name="T12" fmla="*/ 654 w 2736"/>
                      <a:gd name="T13" fmla="*/ 292 h 504"/>
                      <a:gd name="T14" fmla="*/ 0 w 2736"/>
                      <a:gd name="T15" fmla="*/ 504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736"/>
                      <a:gd name="T25" fmla="*/ 0 h 504"/>
                      <a:gd name="T26" fmla="*/ 2736 w 2736"/>
                      <a:gd name="T27" fmla="*/ 504 h 504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333399"/>
                      </a:gs>
                      <a:gs pos="100000">
                        <a:srgbClr val="99CC00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kern="0">
                      <a:solidFill>
                        <a:sysClr val="windowText" lastClr="000000"/>
                      </a:solidFill>
                    </a:endParaRPr>
                  </a:p>
                </p:txBody>
              </p:sp>
              <p:sp>
                <p:nvSpPr>
                  <p:cNvPr id="92" name="Freeform 417"/>
                  <p:cNvSpPr>
                    <a:spLocks/>
                  </p:cNvSpPr>
                  <p:nvPr/>
                </p:nvSpPr>
                <p:spPr bwMode="hidden">
                  <a:xfrm rot="4898956">
                    <a:off x="2636" y="3732"/>
                    <a:ext cx="790" cy="386"/>
                  </a:xfrm>
                  <a:custGeom>
                    <a:avLst/>
                    <a:gdLst>
                      <a:gd name="T0" fmla="*/ 5 w 1769"/>
                      <a:gd name="T1" fmla="*/ 8 h 791"/>
                      <a:gd name="T2" fmla="*/ 485 w 1769"/>
                      <a:gd name="T3" fmla="*/ 56 h 791"/>
                      <a:gd name="T4" fmla="*/ 1157 w 1769"/>
                      <a:gd name="T5" fmla="*/ 200 h 791"/>
                      <a:gd name="T6" fmla="*/ 1611 w 1769"/>
                      <a:gd name="T7" fmla="*/ 432 h 791"/>
                      <a:gd name="T8" fmla="*/ 1756 w 1769"/>
                      <a:gd name="T9" fmla="*/ 609 h 791"/>
                      <a:gd name="T10" fmla="*/ 1689 w 1769"/>
                      <a:gd name="T11" fmla="*/ 787 h 791"/>
                      <a:gd name="T12" fmla="*/ 1589 w 1769"/>
                      <a:gd name="T13" fmla="*/ 632 h 791"/>
                      <a:gd name="T14" fmla="*/ 1389 w 1769"/>
                      <a:gd name="T15" fmla="*/ 454 h 791"/>
                      <a:gd name="T16" fmla="*/ 1109 w 1769"/>
                      <a:gd name="T17" fmla="*/ 296 h 791"/>
                      <a:gd name="T18" fmla="*/ 581 w 1769"/>
                      <a:gd name="T19" fmla="*/ 152 h 791"/>
                      <a:gd name="T20" fmla="*/ 0 w 1769"/>
                      <a:gd name="T21" fmla="*/ 76 h 791"/>
                      <a:gd name="T22" fmla="*/ 5 w 1769"/>
                      <a:gd name="T23" fmla="*/ 8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w 1769"/>
                      <a:gd name="T37" fmla="*/ 0 h 791"/>
                      <a:gd name="T38" fmla="*/ 1769 w 1769"/>
                      <a:gd name="T39" fmla="*/ 791 h 791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T36" t="T37" r="T38" b="T39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99CC00"/>
                      </a:gs>
                      <a:gs pos="100000">
                        <a:srgbClr val="FFFFFF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kern="0">
                      <a:solidFill>
                        <a:sysClr val="windowText" lastClr="000000"/>
                      </a:solidFill>
                    </a:endParaRPr>
                  </a:p>
                </p:txBody>
              </p:sp>
            </p:grpSp>
            <p:grpSp>
              <p:nvGrpSpPr>
                <p:cNvPr id="88" name="Group 418"/>
                <p:cNvGrpSpPr>
                  <a:grpSpLocks/>
                </p:cNvGrpSpPr>
                <p:nvPr/>
              </p:nvGrpSpPr>
              <p:grpSpPr bwMode="auto">
                <a:xfrm>
                  <a:off x="4045" y="826"/>
                  <a:ext cx="167" cy="857"/>
                  <a:chOff x="2287" y="2135"/>
                  <a:chExt cx="426" cy="2185"/>
                </a:xfrm>
              </p:grpSpPr>
              <p:sp>
                <p:nvSpPr>
                  <p:cNvPr id="89" name="Freeform 419"/>
                  <p:cNvSpPr>
                    <a:spLocks/>
                  </p:cNvSpPr>
                  <p:nvPr/>
                </p:nvSpPr>
                <p:spPr bwMode="hidden">
                  <a:xfrm rot="5755659">
                    <a:off x="1900" y="2760"/>
                    <a:ext cx="1437" cy="188"/>
                  </a:xfrm>
                  <a:custGeom>
                    <a:avLst/>
                    <a:gdLst>
                      <a:gd name="T0" fmla="*/ 0 w 2736"/>
                      <a:gd name="T1" fmla="*/ 504 h 504"/>
                      <a:gd name="T2" fmla="*/ 864 w 2736"/>
                      <a:gd name="T3" fmla="*/ 168 h 504"/>
                      <a:gd name="T4" fmla="*/ 1776 w 2736"/>
                      <a:gd name="T5" fmla="*/ 24 h 504"/>
                      <a:gd name="T6" fmla="*/ 2736 w 2736"/>
                      <a:gd name="T7" fmla="*/ 24 h 504"/>
                      <a:gd name="T8" fmla="*/ 2720 w 2736"/>
                      <a:gd name="T9" fmla="*/ 103 h 504"/>
                      <a:gd name="T10" fmla="*/ 1764 w 2736"/>
                      <a:gd name="T11" fmla="*/ 103 h 504"/>
                      <a:gd name="T12" fmla="*/ 654 w 2736"/>
                      <a:gd name="T13" fmla="*/ 292 h 504"/>
                      <a:gd name="T14" fmla="*/ 0 w 2736"/>
                      <a:gd name="T15" fmla="*/ 504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736"/>
                      <a:gd name="T25" fmla="*/ 0 h 504"/>
                      <a:gd name="T26" fmla="*/ 2736 w 2736"/>
                      <a:gd name="T27" fmla="*/ 504 h 504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333399"/>
                      </a:gs>
                      <a:gs pos="100000">
                        <a:srgbClr val="99CC00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kern="0">
                      <a:solidFill>
                        <a:sysClr val="windowText" lastClr="000000"/>
                      </a:solidFill>
                    </a:endParaRPr>
                  </a:p>
                </p:txBody>
              </p:sp>
              <p:sp>
                <p:nvSpPr>
                  <p:cNvPr id="90" name="Freeform 420"/>
                  <p:cNvSpPr>
                    <a:spLocks/>
                  </p:cNvSpPr>
                  <p:nvPr/>
                </p:nvSpPr>
                <p:spPr bwMode="hidden">
                  <a:xfrm rot="5755659">
                    <a:off x="2049" y="3787"/>
                    <a:ext cx="771" cy="295"/>
                  </a:xfrm>
                  <a:custGeom>
                    <a:avLst/>
                    <a:gdLst>
                      <a:gd name="T0" fmla="*/ 5 w 1769"/>
                      <a:gd name="T1" fmla="*/ 8 h 791"/>
                      <a:gd name="T2" fmla="*/ 485 w 1769"/>
                      <a:gd name="T3" fmla="*/ 56 h 791"/>
                      <a:gd name="T4" fmla="*/ 1157 w 1769"/>
                      <a:gd name="T5" fmla="*/ 200 h 791"/>
                      <a:gd name="T6" fmla="*/ 1611 w 1769"/>
                      <a:gd name="T7" fmla="*/ 432 h 791"/>
                      <a:gd name="T8" fmla="*/ 1756 w 1769"/>
                      <a:gd name="T9" fmla="*/ 609 h 791"/>
                      <a:gd name="T10" fmla="*/ 1689 w 1769"/>
                      <a:gd name="T11" fmla="*/ 787 h 791"/>
                      <a:gd name="T12" fmla="*/ 1589 w 1769"/>
                      <a:gd name="T13" fmla="*/ 632 h 791"/>
                      <a:gd name="T14" fmla="*/ 1389 w 1769"/>
                      <a:gd name="T15" fmla="*/ 454 h 791"/>
                      <a:gd name="T16" fmla="*/ 1109 w 1769"/>
                      <a:gd name="T17" fmla="*/ 296 h 791"/>
                      <a:gd name="T18" fmla="*/ 581 w 1769"/>
                      <a:gd name="T19" fmla="*/ 152 h 791"/>
                      <a:gd name="T20" fmla="*/ 0 w 1769"/>
                      <a:gd name="T21" fmla="*/ 76 h 791"/>
                      <a:gd name="T22" fmla="*/ 5 w 1769"/>
                      <a:gd name="T23" fmla="*/ 8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w 1769"/>
                      <a:gd name="T37" fmla="*/ 0 h 791"/>
                      <a:gd name="T38" fmla="*/ 1769 w 1769"/>
                      <a:gd name="T39" fmla="*/ 791 h 791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T36" t="T37" r="T38" b="T39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99CC00"/>
                      </a:gs>
                      <a:gs pos="100000">
                        <a:srgbClr val="FFFFFF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kern="0">
                      <a:solidFill>
                        <a:sysClr val="windowText" lastClr="000000"/>
                      </a:solidFill>
                    </a:endParaRPr>
                  </a:p>
                </p:txBody>
              </p:sp>
            </p:grpSp>
          </p:grpSp>
          <p:sp>
            <p:nvSpPr>
              <p:cNvPr id="33" name="Freeform 421"/>
              <p:cNvSpPr>
                <a:spLocks/>
              </p:cNvSpPr>
              <p:nvPr/>
            </p:nvSpPr>
            <p:spPr bwMode="hidden">
              <a:xfrm flipH="1">
                <a:off x="3873" y="934"/>
                <a:ext cx="191" cy="580"/>
              </a:xfrm>
              <a:custGeom>
                <a:avLst/>
                <a:gdLst>
                  <a:gd name="T0" fmla="*/ 0 w 776"/>
                  <a:gd name="T1" fmla="*/ 64 h 2368"/>
                  <a:gd name="T2" fmla="*/ 240 w 776"/>
                  <a:gd name="T3" fmla="*/ 16 h 2368"/>
                  <a:gd name="T4" fmla="*/ 96 w 776"/>
                  <a:gd name="T5" fmla="*/ 160 h 2368"/>
                  <a:gd name="T6" fmla="*/ 336 w 776"/>
                  <a:gd name="T7" fmla="*/ 160 h 2368"/>
                  <a:gd name="T8" fmla="*/ 192 w 776"/>
                  <a:gd name="T9" fmla="*/ 304 h 2368"/>
                  <a:gd name="T10" fmla="*/ 384 w 776"/>
                  <a:gd name="T11" fmla="*/ 352 h 2368"/>
                  <a:gd name="T12" fmla="*/ 288 w 776"/>
                  <a:gd name="T13" fmla="*/ 448 h 2368"/>
                  <a:gd name="T14" fmla="*/ 480 w 776"/>
                  <a:gd name="T15" fmla="*/ 496 h 2368"/>
                  <a:gd name="T16" fmla="*/ 384 w 776"/>
                  <a:gd name="T17" fmla="*/ 592 h 2368"/>
                  <a:gd name="T18" fmla="*/ 528 w 776"/>
                  <a:gd name="T19" fmla="*/ 640 h 2368"/>
                  <a:gd name="T20" fmla="*/ 480 w 776"/>
                  <a:gd name="T21" fmla="*/ 736 h 2368"/>
                  <a:gd name="T22" fmla="*/ 576 w 776"/>
                  <a:gd name="T23" fmla="*/ 832 h 2368"/>
                  <a:gd name="T24" fmla="*/ 576 w 776"/>
                  <a:gd name="T25" fmla="*/ 928 h 2368"/>
                  <a:gd name="T26" fmla="*/ 672 w 776"/>
                  <a:gd name="T27" fmla="*/ 1072 h 2368"/>
                  <a:gd name="T28" fmla="*/ 624 w 776"/>
                  <a:gd name="T29" fmla="*/ 1216 h 2368"/>
                  <a:gd name="T30" fmla="*/ 720 w 776"/>
                  <a:gd name="T31" fmla="*/ 1312 h 2368"/>
                  <a:gd name="T32" fmla="*/ 672 w 776"/>
                  <a:gd name="T33" fmla="*/ 1456 h 2368"/>
                  <a:gd name="T34" fmla="*/ 720 w 776"/>
                  <a:gd name="T35" fmla="*/ 1600 h 2368"/>
                  <a:gd name="T36" fmla="*/ 672 w 776"/>
                  <a:gd name="T37" fmla="*/ 1696 h 2368"/>
                  <a:gd name="T38" fmla="*/ 768 w 776"/>
                  <a:gd name="T39" fmla="*/ 1840 h 2368"/>
                  <a:gd name="T40" fmla="*/ 720 w 776"/>
                  <a:gd name="T41" fmla="*/ 1984 h 2368"/>
                  <a:gd name="T42" fmla="*/ 768 w 776"/>
                  <a:gd name="T43" fmla="*/ 2176 h 2368"/>
                  <a:gd name="T44" fmla="*/ 720 w 776"/>
                  <a:gd name="T45" fmla="*/ 2224 h 2368"/>
                  <a:gd name="T46" fmla="*/ 768 w 776"/>
                  <a:gd name="T47" fmla="*/ 2368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776"/>
                  <a:gd name="T73" fmla="*/ 0 h 2368"/>
                  <a:gd name="T74" fmla="*/ 776 w 776"/>
                  <a:gd name="T75" fmla="*/ 2368 h 2368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rgbClr val="BBE0E3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34" name="Arc 422"/>
              <p:cNvSpPr>
                <a:spLocks/>
              </p:cNvSpPr>
              <p:nvPr/>
            </p:nvSpPr>
            <p:spPr bwMode="hidden">
              <a:xfrm flipH="1">
                <a:off x="3528" y="726"/>
                <a:ext cx="833" cy="903"/>
              </a:xfrm>
              <a:custGeom>
                <a:avLst/>
                <a:gdLst>
                  <a:gd name="T0" fmla="*/ 211 w 21600"/>
                  <a:gd name="T1" fmla="*/ 0 h 21602"/>
                  <a:gd name="T2" fmla="*/ 833 w 21600"/>
                  <a:gd name="T3" fmla="*/ 903 h 21602"/>
                  <a:gd name="T4" fmla="*/ 0 w 21600"/>
                  <a:gd name="T5" fmla="*/ 874 h 21602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21602"/>
                  <a:gd name="T11" fmla="*/ 21600 w 21600"/>
                  <a:gd name="T12" fmla="*/ 21602 h 21602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21602" fill="none" extrusionOk="0">
                    <a:moveTo>
                      <a:pt x="5466" y="0"/>
                    </a:moveTo>
                    <a:cubicBezTo>
                      <a:pt x="14970" y="2486"/>
                      <a:pt x="21600" y="11073"/>
                      <a:pt x="21600" y="20897"/>
                    </a:cubicBezTo>
                    <a:cubicBezTo>
                      <a:pt x="21600" y="21132"/>
                      <a:pt x="21596" y="21367"/>
                      <a:pt x="21588" y="21601"/>
                    </a:cubicBezTo>
                  </a:path>
                  <a:path w="21600" h="21602" stroke="0" extrusionOk="0">
                    <a:moveTo>
                      <a:pt x="5466" y="0"/>
                    </a:moveTo>
                    <a:cubicBezTo>
                      <a:pt x="14970" y="2486"/>
                      <a:pt x="21600" y="11073"/>
                      <a:pt x="21600" y="20897"/>
                    </a:cubicBezTo>
                    <a:cubicBezTo>
                      <a:pt x="21600" y="21132"/>
                      <a:pt x="21596" y="21367"/>
                      <a:pt x="21588" y="21601"/>
                    </a:cubicBezTo>
                    <a:lnTo>
                      <a:pt x="0" y="20897"/>
                    </a:lnTo>
                    <a:close/>
                  </a:path>
                </a:pathLst>
              </a:custGeom>
              <a:noFill/>
              <a:ln w="9525">
                <a:solidFill>
                  <a:srgbClr val="99CC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35" name="Arc 423"/>
              <p:cNvSpPr>
                <a:spLocks/>
              </p:cNvSpPr>
              <p:nvPr/>
            </p:nvSpPr>
            <p:spPr bwMode="hidden">
              <a:xfrm flipV="1">
                <a:off x="4278" y="179"/>
                <a:ext cx="1007" cy="802"/>
              </a:xfrm>
              <a:custGeom>
                <a:avLst/>
                <a:gdLst>
                  <a:gd name="T0" fmla="*/ 1007 w 36729"/>
                  <a:gd name="T1" fmla="*/ 388 h 21600"/>
                  <a:gd name="T2" fmla="*/ 0 w 36729"/>
                  <a:gd name="T3" fmla="*/ 453 h 21600"/>
                  <a:gd name="T4" fmla="*/ 489 w 36729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36729"/>
                  <a:gd name="T10" fmla="*/ 0 h 21600"/>
                  <a:gd name="T11" fmla="*/ 36729 w 36729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36729" h="21600" fill="none" extrusionOk="0">
                    <a:moveTo>
                      <a:pt x="36729" y="10451"/>
                    </a:moveTo>
                    <a:cubicBezTo>
                      <a:pt x="32926" y="17330"/>
                      <a:pt x="25686" y="21599"/>
                      <a:pt x="17826" y="21600"/>
                    </a:cubicBezTo>
                    <a:cubicBezTo>
                      <a:pt x="10696" y="21600"/>
                      <a:pt x="4025" y="18081"/>
                      <a:pt x="-1" y="12197"/>
                    </a:cubicBezTo>
                  </a:path>
                  <a:path w="36729" h="21600" stroke="0" extrusionOk="0">
                    <a:moveTo>
                      <a:pt x="36729" y="10451"/>
                    </a:moveTo>
                    <a:cubicBezTo>
                      <a:pt x="32926" y="17330"/>
                      <a:pt x="25686" y="21599"/>
                      <a:pt x="17826" y="21600"/>
                    </a:cubicBezTo>
                    <a:cubicBezTo>
                      <a:pt x="10696" y="21600"/>
                      <a:pt x="4025" y="18081"/>
                      <a:pt x="-1" y="12197"/>
                    </a:cubicBezTo>
                    <a:lnTo>
                      <a:pt x="17826" y="0"/>
                    </a:lnTo>
                    <a:close/>
                  </a:path>
                </a:pathLst>
              </a:custGeom>
              <a:noFill/>
              <a:ln w="9525">
                <a:solidFill>
                  <a:srgbClr val="BBE0E3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36" name="Arc 424"/>
              <p:cNvSpPr>
                <a:spLocks/>
              </p:cNvSpPr>
              <p:nvPr/>
            </p:nvSpPr>
            <p:spPr bwMode="hidden">
              <a:xfrm flipH="1">
                <a:off x="3612" y="580"/>
                <a:ext cx="487" cy="933"/>
              </a:xfrm>
              <a:custGeom>
                <a:avLst/>
                <a:gdLst>
                  <a:gd name="T0" fmla="*/ 0 w 28940"/>
                  <a:gd name="T1" fmla="*/ 54 h 22305"/>
                  <a:gd name="T2" fmla="*/ 487 w 28940"/>
                  <a:gd name="T3" fmla="*/ 933 h 22305"/>
                  <a:gd name="T4" fmla="*/ 124 w 28940"/>
                  <a:gd name="T5" fmla="*/ 904 h 22305"/>
                  <a:gd name="T6" fmla="*/ 0 60000 65536"/>
                  <a:gd name="T7" fmla="*/ 0 60000 65536"/>
                  <a:gd name="T8" fmla="*/ 0 60000 65536"/>
                  <a:gd name="T9" fmla="*/ 0 w 28940"/>
                  <a:gd name="T10" fmla="*/ 0 h 22305"/>
                  <a:gd name="T11" fmla="*/ 28940 w 28940"/>
                  <a:gd name="T12" fmla="*/ 22305 h 22305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8940" h="22305" fill="none" extrusionOk="0">
                    <a:moveTo>
                      <a:pt x="0" y="1285"/>
                    </a:moveTo>
                    <a:cubicBezTo>
                      <a:pt x="2353" y="434"/>
                      <a:pt x="4837" y="-1"/>
                      <a:pt x="7340" y="0"/>
                    </a:cubicBezTo>
                    <a:cubicBezTo>
                      <a:pt x="19269" y="0"/>
                      <a:pt x="28940" y="9670"/>
                      <a:pt x="28940" y="21600"/>
                    </a:cubicBezTo>
                    <a:cubicBezTo>
                      <a:pt x="28940" y="21835"/>
                      <a:pt x="28936" y="22070"/>
                      <a:pt x="28928" y="22304"/>
                    </a:cubicBezTo>
                  </a:path>
                  <a:path w="28940" h="22305" stroke="0" extrusionOk="0">
                    <a:moveTo>
                      <a:pt x="0" y="1285"/>
                    </a:moveTo>
                    <a:cubicBezTo>
                      <a:pt x="2353" y="434"/>
                      <a:pt x="4837" y="-1"/>
                      <a:pt x="7340" y="0"/>
                    </a:cubicBezTo>
                    <a:cubicBezTo>
                      <a:pt x="19269" y="0"/>
                      <a:pt x="28940" y="9670"/>
                      <a:pt x="28940" y="21600"/>
                    </a:cubicBezTo>
                    <a:cubicBezTo>
                      <a:pt x="28940" y="21835"/>
                      <a:pt x="28936" y="22070"/>
                      <a:pt x="28928" y="22304"/>
                    </a:cubicBezTo>
                    <a:lnTo>
                      <a:pt x="7340" y="21600"/>
                    </a:lnTo>
                    <a:close/>
                  </a:path>
                </a:pathLst>
              </a:custGeom>
              <a:noFill/>
              <a:ln w="9525">
                <a:solidFill>
                  <a:srgbClr val="BBE0E3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37" name="Arc 425"/>
              <p:cNvSpPr>
                <a:spLocks/>
              </p:cNvSpPr>
              <p:nvPr/>
            </p:nvSpPr>
            <p:spPr bwMode="hidden">
              <a:xfrm flipH="1">
                <a:off x="3267" y="628"/>
                <a:ext cx="791" cy="932"/>
              </a:xfrm>
              <a:custGeom>
                <a:avLst/>
                <a:gdLst>
                  <a:gd name="T0" fmla="*/ 0 w 30473"/>
                  <a:gd name="T1" fmla="*/ 80 h 22305"/>
                  <a:gd name="T2" fmla="*/ 791 w 30473"/>
                  <a:gd name="T3" fmla="*/ 932 h 22305"/>
                  <a:gd name="T4" fmla="*/ 230 w 30473"/>
                  <a:gd name="T5" fmla="*/ 903 h 22305"/>
                  <a:gd name="T6" fmla="*/ 0 60000 65536"/>
                  <a:gd name="T7" fmla="*/ 0 60000 65536"/>
                  <a:gd name="T8" fmla="*/ 0 60000 65536"/>
                  <a:gd name="T9" fmla="*/ 0 w 30473"/>
                  <a:gd name="T10" fmla="*/ 0 h 22305"/>
                  <a:gd name="T11" fmla="*/ 30473 w 30473"/>
                  <a:gd name="T12" fmla="*/ 22305 h 22305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30473" h="22305" fill="none" extrusionOk="0">
                    <a:moveTo>
                      <a:pt x="-1" y="1906"/>
                    </a:moveTo>
                    <a:cubicBezTo>
                      <a:pt x="2789" y="649"/>
                      <a:pt x="5813" y="-1"/>
                      <a:pt x="8873" y="0"/>
                    </a:cubicBezTo>
                    <a:cubicBezTo>
                      <a:pt x="20802" y="0"/>
                      <a:pt x="30473" y="9670"/>
                      <a:pt x="30473" y="21600"/>
                    </a:cubicBezTo>
                    <a:cubicBezTo>
                      <a:pt x="30473" y="21835"/>
                      <a:pt x="30469" y="22070"/>
                      <a:pt x="30461" y="22304"/>
                    </a:cubicBezTo>
                  </a:path>
                  <a:path w="30473" h="22305" stroke="0" extrusionOk="0">
                    <a:moveTo>
                      <a:pt x="-1" y="1906"/>
                    </a:moveTo>
                    <a:cubicBezTo>
                      <a:pt x="2789" y="649"/>
                      <a:pt x="5813" y="-1"/>
                      <a:pt x="8873" y="0"/>
                    </a:cubicBezTo>
                    <a:cubicBezTo>
                      <a:pt x="20802" y="0"/>
                      <a:pt x="30473" y="9670"/>
                      <a:pt x="30473" y="21600"/>
                    </a:cubicBezTo>
                    <a:cubicBezTo>
                      <a:pt x="30473" y="21835"/>
                      <a:pt x="30469" y="22070"/>
                      <a:pt x="30461" y="22304"/>
                    </a:cubicBezTo>
                    <a:lnTo>
                      <a:pt x="8873" y="21600"/>
                    </a:lnTo>
                    <a:close/>
                  </a:path>
                </a:pathLst>
              </a:custGeom>
              <a:noFill/>
              <a:ln w="9525">
                <a:solidFill>
                  <a:srgbClr val="99CC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38" name="Arc 426"/>
              <p:cNvSpPr>
                <a:spLocks/>
              </p:cNvSpPr>
              <p:nvPr/>
            </p:nvSpPr>
            <p:spPr bwMode="hidden">
              <a:xfrm flipH="1">
                <a:off x="3197" y="458"/>
                <a:ext cx="932" cy="933"/>
              </a:xfrm>
              <a:custGeom>
                <a:avLst/>
                <a:gdLst>
                  <a:gd name="T0" fmla="*/ 0 w 34455"/>
                  <a:gd name="T1" fmla="*/ 177 h 22305"/>
                  <a:gd name="T2" fmla="*/ 932 w 34455"/>
                  <a:gd name="T3" fmla="*/ 933 h 22305"/>
                  <a:gd name="T4" fmla="*/ 348 w 34455"/>
                  <a:gd name="T5" fmla="*/ 904 h 22305"/>
                  <a:gd name="T6" fmla="*/ 0 60000 65536"/>
                  <a:gd name="T7" fmla="*/ 0 60000 65536"/>
                  <a:gd name="T8" fmla="*/ 0 60000 65536"/>
                  <a:gd name="T9" fmla="*/ 0 w 34455"/>
                  <a:gd name="T10" fmla="*/ 0 h 22305"/>
                  <a:gd name="T11" fmla="*/ 34455 w 34455"/>
                  <a:gd name="T12" fmla="*/ 22305 h 22305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34455" h="22305" fill="none" extrusionOk="0">
                    <a:moveTo>
                      <a:pt x="0" y="4241"/>
                    </a:moveTo>
                    <a:cubicBezTo>
                      <a:pt x="3720" y="1486"/>
                      <a:pt x="8226" y="-1"/>
                      <a:pt x="12855" y="0"/>
                    </a:cubicBezTo>
                    <a:cubicBezTo>
                      <a:pt x="24784" y="0"/>
                      <a:pt x="34455" y="9670"/>
                      <a:pt x="34455" y="21600"/>
                    </a:cubicBezTo>
                    <a:cubicBezTo>
                      <a:pt x="34455" y="21835"/>
                      <a:pt x="34451" y="22070"/>
                      <a:pt x="34443" y="22304"/>
                    </a:cubicBezTo>
                  </a:path>
                  <a:path w="34455" h="22305" stroke="0" extrusionOk="0">
                    <a:moveTo>
                      <a:pt x="0" y="4241"/>
                    </a:moveTo>
                    <a:cubicBezTo>
                      <a:pt x="3720" y="1486"/>
                      <a:pt x="8226" y="-1"/>
                      <a:pt x="12855" y="0"/>
                    </a:cubicBezTo>
                    <a:cubicBezTo>
                      <a:pt x="24784" y="0"/>
                      <a:pt x="34455" y="9670"/>
                      <a:pt x="34455" y="21600"/>
                    </a:cubicBezTo>
                    <a:cubicBezTo>
                      <a:pt x="34455" y="21835"/>
                      <a:pt x="34451" y="22070"/>
                      <a:pt x="34443" y="22304"/>
                    </a:cubicBezTo>
                    <a:lnTo>
                      <a:pt x="12855" y="21600"/>
                    </a:lnTo>
                    <a:close/>
                  </a:path>
                </a:pathLst>
              </a:custGeom>
              <a:noFill/>
              <a:ln w="9525">
                <a:solidFill>
                  <a:srgbClr val="99CC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39" name="Arc 427"/>
              <p:cNvSpPr>
                <a:spLocks/>
              </p:cNvSpPr>
              <p:nvPr/>
            </p:nvSpPr>
            <p:spPr bwMode="hidden">
              <a:xfrm>
                <a:off x="4229" y="589"/>
                <a:ext cx="149" cy="933"/>
              </a:xfrm>
              <a:custGeom>
                <a:avLst/>
                <a:gdLst>
                  <a:gd name="T0" fmla="*/ 0 w 34812"/>
                  <a:gd name="T1" fmla="*/ 189 h 22305"/>
                  <a:gd name="T2" fmla="*/ 149 w 34812"/>
                  <a:gd name="T3" fmla="*/ 933 h 22305"/>
                  <a:gd name="T4" fmla="*/ 57 w 34812"/>
                  <a:gd name="T5" fmla="*/ 904 h 22305"/>
                  <a:gd name="T6" fmla="*/ 0 60000 65536"/>
                  <a:gd name="T7" fmla="*/ 0 60000 65536"/>
                  <a:gd name="T8" fmla="*/ 0 60000 65536"/>
                  <a:gd name="T9" fmla="*/ 0 w 34812"/>
                  <a:gd name="T10" fmla="*/ 0 h 22305"/>
                  <a:gd name="T11" fmla="*/ 34812 w 34812"/>
                  <a:gd name="T12" fmla="*/ 22305 h 22305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34812" h="22305" fill="none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</a:path>
                  <a:path w="34812" h="22305" stroke="0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  <a:lnTo>
                      <a:pt x="13212" y="21600"/>
                    </a:lnTo>
                    <a:close/>
                  </a:path>
                </a:pathLst>
              </a:custGeom>
              <a:noFill/>
              <a:ln w="9525">
                <a:solidFill>
                  <a:srgbClr val="BBE0E3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40" name="Arc 428"/>
              <p:cNvSpPr>
                <a:spLocks/>
              </p:cNvSpPr>
              <p:nvPr/>
            </p:nvSpPr>
            <p:spPr bwMode="hidden">
              <a:xfrm>
                <a:off x="4268" y="585"/>
                <a:ext cx="394" cy="933"/>
              </a:xfrm>
              <a:custGeom>
                <a:avLst/>
                <a:gdLst>
                  <a:gd name="T0" fmla="*/ 0 w 34812"/>
                  <a:gd name="T1" fmla="*/ 189 h 22305"/>
                  <a:gd name="T2" fmla="*/ 394 w 34812"/>
                  <a:gd name="T3" fmla="*/ 933 h 22305"/>
                  <a:gd name="T4" fmla="*/ 150 w 34812"/>
                  <a:gd name="T5" fmla="*/ 904 h 22305"/>
                  <a:gd name="T6" fmla="*/ 0 60000 65536"/>
                  <a:gd name="T7" fmla="*/ 0 60000 65536"/>
                  <a:gd name="T8" fmla="*/ 0 60000 65536"/>
                  <a:gd name="T9" fmla="*/ 0 w 34812"/>
                  <a:gd name="T10" fmla="*/ 0 h 22305"/>
                  <a:gd name="T11" fmla="*/ 34812 w 34812"/>
                  <a:gd name="T12" fmla="*/ 22305 h 22305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34812" h="22305" fill="none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</a:path>
                  <a:path w="34812" h="22305" stroke="0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  <a:lnTo>
                      <a:pt x="13212" y="21600"/>
                    </a:lnTo>
                    <a:close/>
                  </a:path>
                </a:pathLst>
              </a:custGeom>
              <a:noFill/>
              <a:ln w="9525">
                <a:solidFill>
                  <a:srgbClr val="99CC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41" name="Arc 429"/>
              <p:cNvSpPr>
                <a:spLocks/>
              </p:cNvSpPr>
              <p:nvPr/>
            </p:nvSpPr>
            <p:spPr bwMode="hidden">
              <a:xfrm>
                <a:off x="4303" y="463"/>
                <a:ext cx="559" cy="933"/>
              </a:xfrm>
              <a:custGeom>
                <a:avLst/>
                <a:gdLst>
                  <a:gd name="T0" fmla="*/ 0 w 34812"/>
                  <a:gd name="T1" fmla="*/ 189 h 22305"/>
                  <a:gd name="T2" fmla="*/ 559 w 34812"/>
                  <a:gd name="T3" fmla="*/ 933 h 22305"/>
                  <a:gd name="T4" fmla="*/ 212 w 34812"/>
                  <a:gd name="T5" fmla="*/ 904 h 22305"/>
                  <a:gd name="T6" fmla="*/ 0 60000 65536"/>
                  <a:gd name="T7" fmla="*/ 0 60000 65536"/>
                  <a:gd name="T8" fmla="*/ 0 60000 65536"/>
                  <a:gd name="T9" fmla="*/ 0 w 34812"/>
                  <a:gd name="T10" fmla="*/ 0 h 22305"/>
                  <a:gd name="T11" fmla="*/ 34812 w 34812"/>
                  <a:gd name="T12" fmla="*/ 22305 h 22305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34812" h="22305" fill="none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</a:path>
                  <a:path w="34812" h="22305" stroke="0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  <a:lnTo>
                      <a:pt x="13212" y="21600"/>
                    </a:lnTo>
                    <a:close/>
                  </a:path>
                </a:pathLst>
              </a:custGeom>
              <a:noFill/>
              <a:ln w="9525">
                <a:solidFill>
                  <a:srgbClr val="BBE0E3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42" name="Freeform 430"/>
              <p:cNvSpPr>
                <a:spLocks/>
              </p:cNvSpPr>
              <p:nvPr/>
            </p:nvSpPr>
            <p:spPr bwMode="hidden">
              <a:xfrm>
                <a:off x="4410" y="1033"/>
                <a:ext cx="190" cy="580"/>
              </a:xfrm>
              <a:custGeom>
                <a:avLst/>
                <a:gdLst>
                  <a:gd name="T0" fmla="*/ 0 w 776"/>
                  <a:gd name="T1" fmla="*/ 64 h 2368"/>
                  <a:gd name="T2" fmla="*/ 240 w 776"/>
                  <a:gd name="T3" fmla="*/ 16 h 2368"/>
                  <a:gd name="T4" fmla="*/ 96 w 776"/>
                  <a:gd name="T5" fmla="*/ 160 h 2368"/>
                  <a:gd name="T6" fmla="*/ 336 w 776"/>
                  <a:gd name="T7" fmla="*/ 160 h 2368"/>
                  <a:gd name="T8" fmla="*/ 192 w 776"/>
                  <a:gd name="T9" fmla="*/ 304 h 2368"/>
                  <a:gd name="T10" fmla="*/ 384 w 776"/>
                  <a:gd name="T11" fmla="*/ 352 h 2368"/>
                  <a:gd name="T12" fmla="*/ 288 w 776"/>
                  <a:gd name="T13" fmla="*/ 448 h 2368"/>
                  <a:gd name="T14" fmla="*/ 480 w 776"/>
                  <a:gd name="T15" fmla="*/ 496 h 2368"/>
                  <a:gd name="T16" fmla="*/ 384 w 776"/>
                  <a:gd name="T17" fmla="*/ 592 h 2368"/>
                  <a:gd name="T18" fmla="*/ 528 w 776"/>
                  <a:gd name="T19" fmla="*/ 640 h 2368"/>
                  <a:gd name="T20" fmla="*/ 480 w 776"/>
                  <a:gd name="T21" fmla="*/ 736 h 2368"/>
                  <a:gd name="T22" fmla="*/ 576 w 776"/>
                  <a:gd name="T23" fmla="*/ 832 h 2368"/>
                  <a:gd name="T24" fmla="*/ 576 w 776"/>
                  <a:gd name="T25" fmla="*/ 928 h 2368"/>
                  <a:gd name="T26" fmla="*/ 672 w 776"/>
                  <a:gd name="T27" fmla="*/ 1072 h 2368"/>
                  <a:gd name="T28" fmla="*/ 624 w 776"/>
                  <a:gd name="T29" fmla="*/ 1216 h 2368"/>
                  <a:gd name="T30" fmla="*/ 720 w 776"/>
                  <a:gd name="T31" fmla="*/ 1312 h 2368"/>
                  <a:gd name="T32" fmla="*/ 672 w 776"/>
                  <a:gd name="T33" fmla="*/ 1456 h 2368"/>
                  <a:gd name="T34" fmla="*/ 720 w 776"/>
                  <a:gd name="T35" fmla="*/ 1600 h 2368"/>
                  <a:gd name="T36" fmla="*/ 672 w 776"/>
                  <a:gd name="T37" fmla="*/ 1696 h 2368"/>
                  <a:gd name="T38" fmla="*/ 768 w 776"/>
                  <a:gd name="T39" fmla="*/ 1840 h 2368"/>
                  <a:gd name="T40" fmla="*/ 720 w 776"/>
                  <a:gd name="T41" fmla="*/ 1984 h 2368"/>
                  <a:gd name="T42" fmla="*/ 768 w 776"/>
                  <a:gd name="T43" fmla="*/ 2176 h 2368"/>
                  <a:gd name="T44" fmla="*/ 720 w 776"/>
                  <a:gd name="T45" fmla="*/ 2224 h 2368"/>
                  <a:gd name="T46" fmla="*/ 768 w 776"/>
                  <a:gd name="T47" fmla="*/ 2368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776"/>
                  <a:gd name="T73" fmla="*/ 0 h 2368"/>
                  <a:gd name="T74" fmla="*/ 776 w 776"/>
                  <a:gd name="T75" fmla="*/ 2368 h 2368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rgbClr val="BBE0E3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43" name="Freeform 431"/>
              <p:cNvSpPr>
                <a:spLocks/>
              </p:cNvSpPr>
              <p:nvPr/>
            </p:nvSpPr>
            <p:spPr bwMode="hidden">
              <a:xfrm rot="19660755" flipV="1">
                <a:off x="4114" y="843"/>
                <a:ext cx="173" cy="328"/>
              </a:xfrm>
              <a:custGeom>
                <a:avLst/>
                <a:gdLst>
                  <a:gd name="T0" fmla="*/ 0 w 776"/>
                  <a:gd name="T1" fmla="*/ 64 h 2368"/>
                  <a:gd name="T2" fmla="*/ 240 w 776"/>
                  <a:gd name="T3" fmla="*/ 16 h 2368"/>
                  <a:gd name="T4" fmla="*/ 96 w 776"/>
                  <a:gd name="T5" fmla="*/ 160 h 2368"/>
                  <a:gd name="T6" fmla="*/ 336 w 776"/>
                  <a:gd name="T7" fmla="*/ 160 h 2368"/>
                  <a:gd name="T8" fmla="*/ 192 w 776"/>
                  <a:gd name="T9" fmla="*/ 304 h 2368"/>
                  <a:gd name="T10" fmla="*/ 384 w 776"/>
                  <a:gd name="T11" fmla="*/ 352 h 2368"/>
                  <a:gd name="T12" fmla="*/ 288 w 776"/>
                  <a:gd name="T13" fmla="*/ 448 h 2368"/>
                  <a:gd name="T14" fmla="*/ 480 w 776"/>
                  <a:gd name="T15" fmla="*/ 496 h 2368"/>
                  <a:gd name="T16" fmla="*/ 384 w 776"/>
                  <a:gd name="T17" fmla="*/ 592 h 2368"/>
                  <a:gd name="T18" fmla="*/ 528 w 776"/>
                  <a:gd name="T19" fmla="*/ 640 h 2368"/>
                  <a:gd name="T20" fmla="*/ 480 w 776"/>
                  <a:gd name="T21" fmla="*/ 736 h 2368"/>
                  <a:gd name="T22" fmla="*/ 576 w 776"/>
                  <a:gd name="T23" fmla="*/ 832 h 2368"/>
                  <a:gd name="T24" fmla="*/ 576 w 776"/>
                  <a:gd name="T25" fmla="*/ 928 h 2368"/>
                  <a:gd name="T26" fmla="*/ 672 w 776"/>
                  <a:gd name="T27" fmla="*/ 1072 h 2368"/>
                  <a:gd name="T28" fmla="*/ 624 w 776"/>
                  <a:gd name="T29" fmla="*/ 1216 h 2368"/>
                  <a:gd name="T30" fmla="*/ 720 w 776"/>
                  <a:gd name="T31" fmla="*/ 1312 h 2368"/>
                  <a:gd name="T32" fmla="*/ 672 w 776"/>
                  <a:gd name="T33" fmla="*/ 1456 h 2368"/>
                  <a:gd name="T34" fmla="*/ 720 w 776"/>
                  <a:gd name="T35" fmla="*/ 1600 h 2368"/>
                  <a:gd name="T36" fmla="*/ 672 w 776"/>
                  <a:gd name="T37" fmla="*/ 1696 h 2368"/>
                  <a:gd name="T38" fmla="*/ 768 w 776"/>
                  <a:gd name="T39" fmla="*/ 1840 h 2368"/>
                  <a:gd name="T40" fmla="*/ 720 w 776"/>
                  <a:gd name="T41" fmla="*/ 1984 h 2368"/>
                  <a:gd name="T42" fmla="*/ 768 w 776"/>
                  <a:gd name="T43" fmla="*/ 2176 h 2368"/>
                  <a:gd name="T44" fmla="*/ 720 w 776"/>
                  <a:gd name="T45" fmla="*/ 2224 h 2368"/>
                  <a:gd name="T46" fmla="*/ 768 w 776"/>
                  <a:gd name="T47" fmla="*/ 2368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776"/>
                  <a:gd name="T73" fmla="*/ 0 h 2368"/>
                  <a:gd name="T74" fmla="*/ 776 w 776"/>
                  <a:gd name="T75" fmla="*/ 2368 h 2368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rgbClr val="33339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44" name="Arc 432"/>
              <p:cNvSpPr>
                <a:spLocks/>
              </p:cNvSpPr>
              <p:nvPr/>
            </p:nvSpPr>
            <p:spPr bwMode="hidden">
              <a:xfrm flipH="1">
                <a:off x="3144" y="319"/>
                <a:ext cx="996" cy="933"/>
              </a:xfrm>
              <a:custGeom>
                <a:avLst/>
                <a:gdLst>
                  <a:gd name="T0" fmla="*/ 0 w 36830"/>
                  <a:gd name="T1" fmla="*/ 263 h 22305"/>
                  <a:gd name="T2" fmla="*/ 996 w 36830"/>
                  <a:gd name="T3" fmla="*/ 933 h 22305"/>
                  <a:gd name="T4" fmla="*/ 412 w 36830"/>
                  <a:gd name="T5" fmla="*/ 904 h 22305"/>
                  <a:gd name="T6" fmla="*/ 0 60000 65536"/>
                  <a:gd name="T7" fmla="*/ 0 60000 65536"/>
                  <a:gd name="T8" fmla="*/ 0 60000 65536"/>
                  <a:gd name="T9" fmla="*/ 0 w 36830"/>
                  <a:gd name="T10" fmla="*/ 0 h 22305"/>
                  <a:gd name="T11" fmla="*/ 36830 w 36830"/>
                  <a:gd name="T12" fmla="*/ 22305 h 22305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36830" h="22305" fill="none" extrusionOk="0">
                    <a:moveTo>
                      <a:pt x="0" y="6283"/>
                    </a:moveTo>
                    <a:cubicBezTo>
                      <a:pt x="4047" y="2258"/>
                      <a:pt x="9522" y="-1"/>
                      <a:pt x="15230" y="0"/>
                    </a:cubicBezTo>
                    <a:cubicBezTo>
                      <a:pt x="27159" y="0"/>
                      <a:pt x="36830" y="9670"/>
                      <a:pt x="36830" y="21600"/>
                    </a:cubicBezTo>
                    <a:cubicBezTo>
                      <a:pt x="36830" y="21835"/>
                      <a:pt x="36826" y="22070"/>
                      <a:pt x="36818" y="22304"/>
                    </a:cubicBezTo>
                  </a:path>
                  <a:path w="36830" h="22305" stroke="0" extrusionOk="0">
                    <a:moveTo>
                      <a:pt x="0" y="6283"/>
                    </a:moveTo>
                    <a:cubicBezTo>
                      <a:pt x="4047" y="2258"/>
                      <a:pt x="9522" y="-1"/>
                      <a:pt x="15230" y="0"/>
                    </a:cubicBezTo>
                    <a:cubicBezTo>
                      <a:pt x="27159" y="0"/>
                      <a:pt x="36830" y="9670"/>
                      <a:pt x="36830" y="21600"/>
                    </a:cubicBezTo>
                    <a:cubicBezTo>
                      <a:pt x="36830" y="21835"/>
                      <a:pt x="36826" y="22070"/>
                      <a:pt x="36818" y="22304"/>
                    </a:cubicBezTo>
                    <a:lnTo>
                      <a:pt x="15230" y="21600"/>
                    </a:lnTo>
                    <a:close/>
                  </a:path>
                </a:pathLst>
              </a:custGeom>
              <a:noFill/>
              <a:ln w="9525">
                <a:solidFill>
                  <a:srgbClr val="99CC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45" name="Arc 433"/>
              <p:cNvSpPr>
                <a:spLocks/>
              </p:cNvSpPr>
              <p:nvPr/>
            </p:nvSpPr>
            <p:spPr bwMode="hidden">
              <a:xfrm flipH="1">
                <a:off x="3425" y="123"/>
                <a:ext cx="725" cy="903"/>
              </a:xfrm>
              <a:custGeom>
                <a:avLst/>
                <a:gdLst>
                  <a:gd name="T0" fmla="*/ 0 w 31881"/>
                  <a:gd name="T1" fmla="*/ 419 h 21600"/>
                  <a:gd name="T2" fmla="*/ 725 w 31881"/>
                  <a:gd name="T3" fmla="*/ 203 h 21600"/>
                  <a:gd name="T4" fmla="*/ 415 w 31881"/>
                  <a:gd name="T5" fmla="*/ 903 h 21600"/>
                  <a:gd name="T6" fmla="*/ 0 60000 65536"/>
                  <a:gd name="T7" fmla="*/ 0 60000 65536"/>
                  <a:gd name="T8" fmla="*/ 0 60000 65536"/>
                  <a:gd name="T9" fmla="*/ 0 w 31881"/>
                  <a:gd name="T10" fmla="*/ 0 h 21600"/>
                  <a:gd name="T11" fmla="*/ 31881 w 31881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31881" h="21600" fill="none" extrusionOk="0">
                    <a:moveTo>
                      <a:pt x="-1" y="10015"/>
                    </a:moveTo>
                    <a:cubicBezTo>
                      <a:pt x="3963" y="3778"/>
                      <a:pt x="10840" y="-1"/>
                      <a:pt x="18231" y="0"/>
                    </a:cubicBezTo>
                    <a:cubicBezTo>
                      <a:pt x="23204" y="0"/>
                      <a:pt x="28026" y="1716"/>
                      <a:pt x="31881" y="4859"/>
                    </a:cubicBezTo>
                  </a:path>
                  <a:path w="31881" h="21600" stroke="0" extrusionOk="0">
                    <a:moveTo>
                      <a:pt x="-1" y="10015"/>
                    </a:moveTo>
                    <a:cubicBezTo>
                      <a:pt x="3963" y="3778"/>
                      <a:pt x="10840" y="-1"/>
                      <a:pt x="18231" y="0"/>
                    </a:cubicBezTo>
                    <a:cubicBezTo>
                      <a:pt x="23204" y="0"/>
                      <a:pt x="28026" y="1716"/>
                      <a:pt x="31881" y="4859"/>
                    </a:cubicBezTo>
                    <a:lnTo>
                      <a:pt x="18231" y="21600"/>
                    </a:lnTo>
                    <a:close/>
                  </a:path>
                </a:pathLst>
              </a:custGeom>
              <a:noFill/>
              <a:ln w="9525">
                <a:solidFill>
                  <a:srgbClr val="BBE0E3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46" name="Arc 434"/>
              <p:cNvSpPr>
                <a:spLocks/>
              </p:cNvSpPr>
              <p:nvPr/>
            </p:nvSpPr>
            <p:spPr bwMode="hidden">
              <a:xfrm>
                <a:off x="4199" y="502"/>
                <a:ext cx="299" cy="904"/>
              </a:xfrm>
              <a:custGeom>
                <a:avLst/>
                <a:gdLst>
                  <a:gd name="T0" fmla="*/ 0 w 31146"/>
                  <a:gd name="T1" fmla="*/ 189 h 21600"/>
                  <a:gd name="T2" fmla="*/ 299 w 31146"/>
                  <a:gd name="T3" fmla="*/ 400 h 21600"/>
                  <a:gd name="T4" fmla="*/ 127 w 31146"/>
                  <a:gd name="T5" fmla="*/ 904 h 21600"/>
                  <a:gd name="T6" fmla="*/ 0 60000 65536"/>
                  <a:gd name="T7" fmla="*/ 0 60000 65536"/>
                  <a:gd name="T8" fmla="*/ 0 60000 65536"/>
                  <a:gd name="T9" fmla="*/ 0 w 31146"/>
                  <a:gd name="T10" fmla="*/ 0 h 21600"/>
                  <a:gd name="T11" fmla="*/ 31146 w 31146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31146" h="21600" fill="none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0409" y="0"/>
                      <a:pt x="27134" y="3585"/>
                      <a:pt x="31145" y="9561"/>
                    </a:cubicBezTo>
                  </a:path>
                  <a:path w="31146" h="21600" stroke="0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0409" y="0"/>
                      <a:pt x="27134" y="3585"/>
                      <a:pt x="31145" y="9561"/>
                    </a:cubicBezTo>
                    <a:lnTo>
                      <a:pt x="13212" y="21600"/>
                    </a:lnTo>
                    <a:close/>
                  </a:path>
                </a:pathLst>
              </a:custGeom>
              <a:noFill/>
              <a:ln w="9525">
                <a:solidFill>
                  <a:srgbClr val="33339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47" name="Freeform 435"/>
              <p:cNvSpPr>
                <a:spLocks/>
              </p:cNvSpPr>
              <p:nvPr/>
            </p:nvSpPr>
            <p:spPr bwMode="hidden">
              <a:xfrm flipH="1">
                <a:off x="3307" y="982"/>
                <a:ext cx="425" cy="597"/>
              </a:xfrm>
              <a:custGeom>
                <a:avLst/>
                <a:gdLst>
                  <a:gd name="T0" fmla="*/ 0 w 776"/>
                  <a:gd name="T1" fmla="*/ 64 h 2368"/>
                  <a:gd name="T2" fmla="*/ 240 w 776"/>
                  <a:gd name="T3" fmla="*/ 16 h 2368"/>
                  <a:gd name="T4" fmla="*/ 96 w 776"/>
                  <a:gd name="T5" fmla="*/ 160 h 2368"/>
                  <a:gd name="T6" fmla="*/ 336 w 776"/>
                  <a:gd name="T7" fmla="*/ 160 h 2368"/>
                  <a:gd name="T8" fmla="*/ 192 w 776"/>
                  <a:gd name="T9" fmla="*/ 304 h 2368"/>
                  <a:gd name="T10" fmla="*/ 384 w 776"/>
                  <a:gd name="T11" fmla="*/ 352 h 2368"/>
                  <a:gd name="T12" fmla="*/ 288 w 776"/>
                  <a:gd name="T13" fmla="*/ 448 h 2368"/>
                  <a:gd name="T14" fmla="*/ 480 w 776"/>
                  <a:gd name="T15" fmla="*/ 496 h 2368"/>
                  <a:gd name="T16" fmla="*/ 384 w 776"/>
                  <a:gd name="T17" fmla="*/ 592 h 2368"/>
                  <a:gd name="T18" fmla="*/ 528 w 776"/>
                  <a:gd name="T19" fmla="*/ 640 h 2368"/>
                  <a:gd name="T20" fmla="*/ 480 w 776"/>
                  <a:gd name="T21" fmla="*/ 736 h 2368"/>
                  <a:gd name="T22" fmla="*/ 576 w 776"/>
                  <a:gd name="T23" fmla="*/ 832 h 2368"/>
                  <a:gd name="T24" fmla="*/ 576 w 776"/>
                  <a:gd name="T25" fmla="*/ 928 h 2368"/>
                  <a:gd name="T26" fmla="*/ 672 w 776"/>
                  <a:gd name="T27" fmla="*/ 1072 h 2368"/>
                  <a:gd name="T28" fmla="*/ 624 w 776"/>
                  <a:gd name="T29" fmla="*/ 1216 h 2368"/>
                  <a:gd name="T30" fmla="*/ 720 w 776"/>
                  <a:gd name="T31" fmla="*/ 1312 h 2368"/>
                  <a:gd name="T32" fmla="*/ 672 w 776"/>
                  <a:gd name="T33" fmla="*/ 1456 h 2368"/>
                  <a:gd name="T34" fmla="*/ 720 w 776"/>
                  <a:gd name="T35" fmla="*/ 1600 h 2368"/>
                  <a:gd name="T36" fmla="*/ 672 w 776"/>
                  <a:gd name="T37" fmla="*/ 1696 h 2368"/>
                  <a:gd name="T38" fmla="*/ 768 w 776"/>
                  <a:gd name="T39" fmla="*/ 1840 h 2368"/>
                  <a:gd name="T40" fmla="*/ 720 w 776"/>
                  <a:gd name="T41" fmla="*/ 1984 h 2368"/>
                  <a:gd name="T42" fmla="*/ 768 w 776"/>
                  <a:gd name="T43" fmla="*/ 2176 h 2368"/>
                  <a:gd name="T44" fmla="*/ 720 w 776"/>
                  <a:gd name="T45" fmla="*/ 2224 h 2368"/>
                  <a:gd name="T46" fmla="*/ 768 w 776"/>
                  <a:gd name="T47" fmla="*/ 2368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776"/>
                  <a:gd name="T73" fmla="*/ 0 h 2368"/>
                  <a:gd name="T74" fmla="*/ 776 w 776"/>
                  <a:gd name="T75" fmla="*/ 2368 h 2368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rgbClr val="99CC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48" name="Freeform 436"/>
              <p:cNvSpPr>
                <a:spLocks/>
              </p:cNvSpPr>
              <p:nvPr/>
            </p:nvSpPr>
            <p:spPr bwMode="hidden">
              <a:xfrm flipH="1">
                <a:off x="3507" y="350"/>
                <a:ext cx="273" cy="598"/>
              </a:xfrm>
              <a:custGeom>
                <a:avLst/>
                <a:gdLst>
                  <a:gd name="T0" fmla="*/ 0 w 776"/>
                  <a:gd name="T1" fmla="*/ 64 h 2368"/>
                  <a:gd name="T2" fmla="*/ 240 w 776"/>
                  <a:gd name="T3" fmla="*/ 16 h 2368"/>
                  <a:gd name="T4" fmla="*/ 96 w 776"/>
                  <a:gd name="T5" fmla="*/ 160 h 2368"/>
                  <a:gd name="T6" fmla="*/ 336 w 776"/>
                  <a:gd name="T7" fmla="*/ 160 h 2368"/>
                  <a:gd name="T8" fmla="*/ 192 w 776"/>
                  <a:gd name="T9" fmla="*/ 304 h 2368"/>
                  <a:gd name="T10" fmla="*/ 384 w 776"/>
                  <a:gd name="T11" fmla="*/ 352 h 2368"/>
                  <a:gd name="T12" fmla="*/ 288 w 776"/>
                  <a:gd name="T13" fmla="*/ 448 h 2368"/>
                  <a:gd name="T14" fmla="*/ 480 w 776"/>
                  <a:gd name="T15" fmla="*/ 496 h 2368"/>
                  <a:gd name="T16" fmla="*/ 384 w 776"/>
                  <a:gd name="T17" fmla="*/ 592 h 2368"/>
                  <a:gd name="T18" fmla="*/ 528 w 776"/>
                  <a:gd name="T19" fmla="*/ 640 h 2368"/>
                  <a:gd name="T20" fmla="*/ 480 w 776"/>
                  <a:gd name="T21" fmla="*/ 736 h 2368"/>
                  <a:gd name="T22" fmla="*/ 576 w 776"/>
                  <a:gd name="T23" fmla="*/ 832 h 2368"/>
                  <a:gd name="T24" fmla="*/ 576 w 776"/>
                  <a:gd name="T25" fmla="*/ 928 h 2368"/>
                  <a:gd name="T26" fmla="*/ 672 w 776"/>
                  <a:gd name="T27" fmla="*/ 1072 h 2368"/>
                  <a:gd name="T28" fmla="*/ 624 w 776"/>
                  <a:gd name="T29" fmla="*/ 1216 h 2368"/>
                  <a:gd name="T30" fmla="*/ 720 w 776"/>
                  <a:gd name="T31" fmla="*/ 1312 h 2368"/>
                  <a:gd name="T32" fmla="*/ 672 w 776"/>
                  <a:gd name="T33" fmla="*/ 1456 h 2368"/>
                  <a:gd name="T34" fmla="*/ 720 w 776"/>
                  <a:gd name="T35" fmla="*/ 1600 h 2368"/>
                  <a:gd name="T36" fmla="*/ 672 w 776"/>
                  <a:gd name="T37" fmla="*/ 1696 h 2368"/>
                  <a:gd name="T38" fmla="*/ 768 w 776"/>
                  <a:gd name="T39" fmla="*/ 1840 h 2368"/>
                  <a:gd name="T40" fmla="*/ 720 w 776"/>
                  <a:gd name="T41" fmla="*/ 1984 h 2368"/>
                  <a:gd name="T42" fmla="*/ 768 w 776"/>
                  <a:gd name="T43" fmla="*/ 2176 h 2368"/>
                  <a:gd name="T44" fmla="*/ 720 w 776"/>
                  <a:gd name="T45" fmla="*/ 2224 h 2368"/>
                  <a:gd name="T46" fmla="*/ 768 w 776"/>
                  <a:gd name="T47" fmla="*/ 2368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776"/>
                  <a:gd name="T73" fmla="*/ 0 h 2368"/>
                  <a:gd name="T74" fmla="*/ 776 w 776"/>
                  <a:gd name="T75" fmla="*/ 2368 h 2368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rgbClr val="99CC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49" name="Freeform 437"/>
              <p:cNvSpPr>
                <a:spLocks/>
              </p:cNvSpPr>
              <p:nvPr/>
            </p:nvSpPr>
            <p:spPr bwMode="hidden">
              <a:xfrm flipH="1">
                <a:off x="3821" y="172"/>
                <a:ext cx="164" cy="597"/>
              </a:xfrm>
              <a:custGeom>
                <a:avLst/>
                <a:gdLst>
                  <a:gd name="T0" fmla="*/ 0 w 776"/>
                  <a:gd name="T1" fmla="*/ 64 h 2368"/>
                  <a:gd name="T2" fmla="*/ 240 w 776"/>
                  <a:gd name="T3" fmla="*/ 16 h 2368"/>
                  <a:gd name="T4" fmla="*/ 96 w 776"/>
                  <a:gd name="T5" fmla="*/ 160 h 2368"/>
                  <a:gd name="T6" fmla="*/ 336 w 776"/>
                  <a:gd name="T7" fmla="*/ 160 h 2368"/>
                  <a:gd name="T8" fmla="*/ 192 w 776"/>
                  <a:gd name="T9" fmla="*/ 304 h 2368"/>
                  <a:gd name="T10" fmla="*/ 384 w 776"/>
                  <a:gd name="T11" fmla="*/ 352 h 2368"/>
                  <a:gd name="T12" fmla="*/ 288 w 776"/>
                  <a:gd name="T13" fmla="*/ 448 h 2368"/>
                  <a:gd name="T14" fmla="*/ 480 w 776"/>
                  <a:gd name="T15" fmla="*/ 496 h 2368"/>
                  <a:gd name="T16" fmla="*/ 384 w 776"/>
                  <a:gd name="T17" fmla="*/ 592 h 2368"/>
                  <a:gd name="T18" fmla="*/ 528 w 776"/>
                  <a:gd name="T19" fmla="*/ 640 h 2368"/>
                  <a:gd name="T20" fmla="*/ 480 w 776"/>
                  <a:gd name="T21" fmla="*/ 736 h 2368"/>
                  <a:gd name="T22" fmla="*/ 576 w 776"/>
                  <a:gd name="T23" fmla="*/ 832 h 2368"/>
                  <a:gd name="T24" fmla="*/ 576 w 776"/>
                  <a:gd name="T25" fmla="*/ 928 h 2368"/>
                  <a:gd name="T26" fmla="*/ 672 w 776"/>
                  <a:gd name="T27" fmla="*/ 1072 h 2368"/>
                  <a:gd name="T28" fmla="*/ 624 w 776"/>
                  <a:gd name="T29" fmla="*/ 1216 h 2368"/>
                  <a:gd name="T30" fmla="*/ 720 w 776"/>
                  <a:gd name="T31" fmla="*/ 1312 h 2368"/>
                  <a:gd name="T32" fmla="*/ 672 w 776"/>
                  <a:gd name="T33" fmla="*/ 1456 h 2368"/>
                  <a:gd name="T34" fmla="*/ 720 w 776"/>
                  <a:gd name="T35" fmla="*/ 1600 h 2368"/>
                  <a:gd name="T36" fmla="*/ 672 w 776"/>
                  <a:gd name="T37" fmla="*/ 1696 h 2368"/>
                  <a:gd name="T38" fmla="*/ 768 w 776"/>
                  <a:gd name="T39" fmla="*/ 1840 h 2368"/>
                  <a:gd name="T40" fmla="*/ 720 w 776"/>
                  <a:gd name="T41" fmla="*/ 1984 h 2368"/>
                  <a:gd name="T42" fmla="*/ 768 w 776"/>
                  <a:gd name="T43" fmla="*/ 2176 h 2368"/>
                  <a:gd name="T44" fmla="*/ 720 w 776"/>
                  <a:gd name="T45" fmla="*/ 2224 h 2368"/>
                  <a:gd name="T46" fmla="*/ 768 w 776"/>
                  <a:gd name="T47" fmla="*/ 2368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776"/>
                  <a:gd name="T73" fmla="*/ 0 h 2368"/>
                  <a:gd name="T74" fmla="*/ 776 w 776"/>
                  <a:gd name="T75" fmla="*/ 2368 h 2368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rgbClr val="99CC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50" name="Freeform 438"/>
              <p:cNvSpPr>
                <a:spLocks/>
              </p:cNvSpPr>
              <p:nvPr/>
            </p:nvSpPr>
            <p:spPr bwMode="hidden">
              <a:xfrm>
                <a:off x="4841" y="894"/>
                <a:ext cx="395" cy="628"/>
              </a:xfrm>
              <a:custGeom>
                <a:avLst/>
                <a:gdLst>
                  <a:gd name="T0" fmla="*/ 0 w 776"/>
                  <a:gd name="T1" fmla="*/ 64 h 2368"/>
                  <a:gd name="T2" fmla="*/ 240 w 776"/>
                  <a:gd name="T3" fmla="*/ 16 h 2368"/>
                  <a:gd name="T4" fmla="*/ 96 w 776"/>
                  <a:gd name="T5" fmla="*/ 160 h 2368"/>
                  <a:gd name="T6" fmla="*/ 336 w 776"/>
                  <a:gd name="T7" fmla="*/ 160 h 2368"/>
                  <a:gd name="T8" fmla="*/ 192 w 776"/>
                  <a:gd name="T9" fmla="*/ 304 h 2368"/>
                  <a:gd name="T10" fmla="*/ 384 w 776"/>
                  <a:gd name="T11" fmla="*/ 352 h 2368"/>
                  <a:gd name="T12" fmla="*/ 288 w 776"/>
                  <a:gd name="T13" fmla="*/ 448 h 2368"/>
                  <a:gd name="T14" fmla="*/ 480 w 776"/>
                  <a:gd name="T15" fmla="*/ 496 h 2368"/>
                  <a:gd name="T16" fmla="*/ 384 w 776"/>
                  <a:gd name="T17" fmla="*/ 592 h 2368"/>
                  <a:gd name="T18" fmla="*/ 528 w 776"/>
                  <a:gd name="T19" fmla="*/ 640 h 2368"/>
                  <a:gd name="T20" fmla="*/ 480 w 776"/>
                  <a:gd name="T21" fmla="*/ 736 h 2368"/>
                  <a:gd name="T22" fmla="*/ 576 w 776"/>
                  <a:gd name="T23" fmla="*/ 832 h 2368"/>
                  <a:gd name="T24" fmla="*/ 576 w 776"/>
                  <a:gd name="T25" fmla="*/ 928 h 2368"/>
                  <a:gd name="T26" fmla="*/ 672 w 776"/>
                  <a:gd name="T27" fmla="*/ 1072 h 2368"/>
                  <a:gd name="T28" fmla="*/ 624 w 776"/>
                  <a:gd name="T29" fmla="*/ 1216 h 2368"/>
                  <a:gd name="T30" fmla="*/ 720 w 776"/>
                  <a:gd name="T31" fmla="*/ 1312 h 2368"/>
                  <a:gd name="T32" fmla="*/ 672 w 776"/>
                  <a:gd name="T33" fmla="*/ 1456 h 2368"/>
                  <a:gd name="T34" fmla="*/ 720 w 776"/>
                  <a:gd name="T35" fmla="*/ 1600 h 2368"/>
                  <a:gd name="T36" fmla="*/ 672 w 776"/>
                  <a:gd name="T37" fmla="*/ 1696 h 2368"/>
                  <a:gd name="T38" fmla="*/ 768 w 776"/>
                  <a:gd name="T39" fmla="*/ 1840 h 2368"/>
                  <a:gd name="T40" fmla="*/ 720 w 776"/>
                  <a:gd name="T41" fmla="*/ 1984 h 2368"/>
                  <a:gd name="T42" fmla="*/ 768 w 776"/>
                  <a:gd name="T43" fmla="*/ 2176 h 2368"/>
                  <a:gd name="T44" fmla="*/ 720 w 776"/>
                  <a:gd name="T45" fmla="*/ 2224 h 2368"/>
                  <a:gd name="T46" fmla="*/ 768 w 776"/>
                  <a:gd name="T47" fmla="*/ 2368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776"/>
                  <a:gd name="T73" fmla="*/ 0 h 2368"/>
                  <a:gd name="T74" fmla="*/ 776 w 776"/>
                  <a:gd name="T75" fmla="*/ 2368 h 2368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rgbClr val="BBE0E3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51" name="Freeform 439"/>
              <p:cNvSpPr>
                <a:spLocks/>
              </p:cNvSpPr>
              <p:nvPr/>
            </p:nvSpPr>
            <p:spPr bwMode="hidden">
              <a:xfrm>
                <a:off x="4636" y="576"/>
                <a:ext cx="595" cy="419"/>
              </a:xfrm>
              <a:custGeom>
                <a:avLst/>
                <a:gdLst>
                  <a:gd name="T0" fmla="*/ 0 w 776"/>
                  <a:gd name="T1" fmla="*/ 64 h 2368"/>
                  <a:gd name="T2" fmla="*/ 240 w 776"/>
                  <a:gd name="T3" fmla="*/ 16 h 2368"/>
                  <a:gd name="T4" fmla="*/ 96 w 776"/>
                  <a:gd name="T5" fmla="*/ 160 h 2368"/>
                  <a:gd name="T6" fmla="*/ 336 w 776"/>
                  <a:gd name="T7" fmla="*/ 160 h 2368"/>
                  <a:gd name="T8" fmla="*/ 192 w 776"/>
                  <a:gd name="T9" fmla="*/ 304 h 2368"/>
                  <a:gd name="T10" fmla="*/ 384 w 776"/>
                  <a:gd name="T11" fmla="*/ 352 h 2368"/>
                  <a:gd name="T12" fmla="*/ 288 w 776"/>
                  <a:gd name="T13" fmla="*/ 448 h 2368"/>
                  <a:gd name="T14" fmla="*/ 480 w 776"/>
                  <a:gd name="T15" fmla="*/ 496 h 2368"/>
                  <a:gd name="T16" fmla="*/ 384 w 776"/>
                  <a:gd name="T17" fmla="*/ 592 h 2368"/>
                  <a:gd name="T18" fmla="*/ 528 w 776"/>
                  <a:gd name="T19" fmla="*/ 640 h 2368"/>
                  <a:gd name="T20" fmla="*/ 480 w 776"/>
                  <a:gd name="T21" fmla="*/ 736 h 2368"/>
                  <a:gd name="T22" fmla="*/ 576 w 776"/>
                  <a:gd name="T23" fmla="*/ 832 h 2368"/>
                  <a:gd name="T24" fmla="*/ 576 w 776"/>
                  <a:gd name="T25" fmla="*/ 928 h 2368"/>
                  <a:gd name="T26" fmla="*/ 672 w 776"/>
                  <a:gd name="T27" fmla="*/ 1072 h 2368"/>
                  <a:gd name="T28" fmla="*/ 624 w 776"/>
                  <a:gd name="T29" fmla="*/ 1216 h 2368"/>
                  <a:gd name="T30" fmla="*/ 720 w 776"/>
                  <a:gd name="T31" fmla="*/ 1312 h 2368"/>
                  <a:gd name="T32" fmla="*/ 672 w 776"/>
                  <a:gd name="T33" fmla="*/ 1456 h 2368"/>
                  <a:gd name="T34" fmla="*/ 720 w 776"/>
                  <a:gd name="T35" fmla="*/ 1600 h 2368"/>
                  <a:gd name="T36" fmla="*/ 672 w 776"/>
                  <a:gd name="T37" fmla="*/ 1696 h 2368"/>
                  <a:gd name="T38" fmla="*/ 768 w 776"/>
                  <a:gd name="T39" fmla="*/ 1840 h 2368"/>
                  <a:gd name="T40" fmla="*/ 720 w 776"/>
                  <a:gd name="T41" fmla="*/ 1984 h 2368"/>
                  <a:gd name="T42" fmla="*/ 768 w 776"/>
                  <a:gd name="T43" fmla="*/ 2176 h 2368"/>
                  <a:gd name="T44" fmla="*/ 720 w 776"/>
                  <a:gd name="T45" fmla="*/ 2224 h 2368"/>
                  <a:gd name="T46" fmla="*/ 768 w 776"/>
                  <a:gd name="T47" fmla="*/ 2368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776"/>
                  <a:gd name="T73" fmla="*/ 0 h 2368"/>
                  <a:gd name="T74" fmla="*/ 776 w 776"/>
                  <a:gd name="T75" fmla="*/ 2368 h 2368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rgbClr val="99CC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52" name="Freeform 440"/>
              <p:cNvSpPr>
                <a:spLocks/>
              </p:cNvSpPr>
              <p:nvPr/>
            </p:nvSpPr>
            <p:spPr bwMode="hidden">
              <a:xfrm>
                <a:off x="4658" y="132"/>
                <a:ext cx="260" cy="562"/>
              </a:xfrm>
              <a:custGeom>
                <a:avLst/>
                <a:gdLst>
                  <a:gd name="T0" fmla="*/ 0 w 776"/>
                  <a:gd name="T1" fmla="*/ 64 h 2368"/>
                  <a:gd name="T2" fmla="*/ 240 w 776"/>
                  <a:gd name="T3" fmla="*/ 16 h 2368"/>
                  <a:gd name="T4" fmla="*/ 96 w 776"/>
                  <a:gd name="T5" fmla="*/ 160 h 2368"/>
                  <a:gd name="T6" fmla="*/ 336 w 776"/>
                  <a:gd name="T7" fmla="*/ 160 h 2368"/>
                  <a:gd name="T8" fmla="*/ 192 w 776"/>
                  <a:gd name="T9" fmla="*/ 304 h 2368"/>
                  <a:gd name="T10" fmla="*/ 384 w 776"/>
                  <a:gd name="T11" fmla="*/ 352 h 2368"/>
                  <a:gd name="T12" fmla="*/ 288 w 776"/>
                  <a:gd name="T13" fmla="*/ 448 h 2368"/>
                  <a:gd name="T14" fmla="*/ 480 w 776"/>
                  <a:gd name="T15" fmla="*/ 496 h 2368"/>
                  <a:gd name="T16" fmla="*/ 384 w 776"/>
                  <a:gd name="T17" fmla="*/ 592 h 2368"/>
                  <a:gd name="T18" fmla="*/ 528 w 776"/>
                  <a:gd name="T19" fmla="*/ 640 h 2368"/>
                  <a:gd name="T20" fmla="*/ 480 w 776"/>
                  <a:gd name="T21" fmla="*/ 736 h 2368"/>
                  <a:gd name="T22" fmla="*/ 576 w 776"/>
                  <a:gd name="T23" fmla="*/ 832 h 2368"/>
                  <a:gd name="T24" fmla="*/ 576 w 776"/>
                  <a:gd name="T25" fmla="*/ 928 h 2368"/>
                  <a:gd name="T26" fmla="*/ 672 w 776"/>
                  <a:gd name="T27" fmla="*/ 1072 h 2368"/>
                  <a:gd name="T28" fmla="*/ 624 w 776"/>
                  <a:gd name="T29" fmla="*/ 1216 h 2368"/>
                  <a:gd name="T30" fmla="*/ 720 w 776"/>
                  <a:gd name="T31" fmla="*/ 1312 h 2368"/>
                  <a:gd name="T32" fmla="*/ 672 w 776"/>
                  <a:gd name="T33" fmla="*/ 1456 h 2368"/>
                  <a:gd name="T34" fmla="*/ 720 w 776"/>
                  <a:gd name="T35" fmla="*/ 1600 h 2368"/>
                  <a:gd name="T36" fmla="*/ 672 w 776"/>
                  <a:gd name="T37" fmla="*/ 1696 h 2368"/>
                  <a:gd name="T38" fmla="*/ 768 w 776"/>
                  <a:gd name="T39" fmla="*/ 1840 h 2368"/>
                  <a:gd name="T40" fmla="*/ 720 w 776"/>
                  <a:gd name="T41" fmla="*/ 1984 h 2368"/>
                  <a:gd name="T42" fmla="*/ 768 w 776"/>
                  <a:gd name="T43" fmla="*/ 2176 h 2368"/>
                  <a:gd name="T44" fmla="*/ 720 w 776"/>
                  <a:gd name="T45" fmla="*/ 2224 h 2368"/>
                  <a:gd name="T46" fmla="*/ 768 w 776"/>
                  <a:gd name="T47" fmla="*/ 2368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776"/>
                  <a:gd name="T73" fmla="*/ 0 h 2368"/>
                  <a:gd name="T74" fmla="*/ 776 w 776"/>
                  <a:gd name="T75" fmla="*/ 2368 h 2368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rgbClr val="99CC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53" name="Freeform 441"/>
              <p:cNvSpPr>
                <a:spLocks/>
              </p:cNvSpPr>
              <p:nvPr/>
            </p:nvSpPr>
            <p:spPr bwMode="hidden">
              <a:xfrm rot="-1346631">
                <a:off x="4401" y="599"/>
                <a:ext cx="174" cy="329"/>
              </a:xfrm>
              <a:custGeom>
                <a:avLst/>
                <a:gdLst>
                  <a:gd name="T0" fmla="*/ 0 w 776"/>
                  <a:gd name="T1" fmla="*/ 64 h 2368"/>
                  <a:gd name="T2" fmla="*/ 240 w 776"/>
                  <a:gd name="T3" fmla="*/ 16 h 2368"/>
                  <a:gd name="T4" fmla="*/ 96 w 776"/>
                  <a:gd name="T5" fmla="*/ 160 h 2368"/>
                  <a:gd name="T6" fmla="*/ 336 w 776"/>
                  <a:gd name="T7" fmla="*/ 160 h 2368"/>
                  <a:gd name="T8" fmla="*/ 192 w 776"/>
                  <a:gd name="T9" fmla="*/ 304 h 2368"/>
                  <a:gd name="T10" fmla="*/ 384 w 776"/>
                  <a:gd name="T11" fmla="*/ 352 h 2368"/>
                  <a:gd name="T12" fmla="*/ 288 w 776"/>
                  <a:gd name="T13" fmla="*/ 448 h 2368"/>
                  <a:gd name="T14" fmla="*/ 480 w 776"/>
                  <a:gd name="T15" fmla="*/ 496 h 2368"/>
                  <a:gd name="T16" fmla="*/ 384 w 776"/>
                  <a:gd name="T17" fmla="*/ 592 h 2368"/>
                  <a:gd name="T18" fmla="*/ 528 w 776"/>
                  <a:gd name="T19" fmla="*/ 640 h 2368"/>
                  <a:gd name="T20" fmla="*/ 480 w 776"/>
                  <a:gd name="T21" fmla="*/ 736 h 2368"/>
                  <a:gd name="T22" fmla="*/ 576 w 776"/>
                  <a:gd name="T23" fmla="*/ 832 h 2368"/>
                  <a:gd name="T24" fmla="*/ 576 w 776"/>
                  <a:gd name="T25" fmla="*/ 928 h 2368"/>
                  <a:gd name="T26" fmla="*/ 672 w 776"/>
                  <a:gd name="T27" fmla="*/ 1072 h 2368"/>
                  <a:gd name="T28" fmla="*/ 624 w 776"/>
                  <a:gd name="T29" fmla="*/ 1216 h 2368"/>
                  <a:gd name="T30" fmla="*/ 720 w 776"/>
                  <a:gd name="T31" fmla="*/ 1312 h 2368"/>
                  <a:gd name="T32" fmla="*/ 672 w 776"/>
                  <a:gd name="T33" fmla="*/ 1456 h 2368"/>
                  <a:gd name="T34" fmla="*/ 720 w 776"/>
                  <a:gd name="T35" fmla="*/ 1600 h 2368"/>
                  <a:gd name="T36" fmla="*/ 672 w 776"/>
                  <a:gd name="T37" fmla="*/ 1696 h 2368"/>
                  <a:gd name="T38" fmla="*/ 768 w 776"/>
                  <a:gd name="T39" fmla="*/ 1840 h 2368"/>
                  <a:gd name="T40" fmla="*/ 720 w 776"/>
                  <a:gd name="T41" fmla="*/ 1984 h 2368"/>
                  <a:gd name="T42" fmla="*/ 768 w 776"/>
                  <a:gd name="T43" fmla="*/ 2176 h 2368"/>
                  <a:gd name="T44" fmla="*/ 720 w 776"/>
                  <a:gd name="T45" fmla="*/ 2224 h 2368"/>
                  <a:gd name="T46" fmla="*/ 768 w 776"/>
                  <a:gd name="T47" fmla="*/ 2368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776"/>
                  <a:gd name="T73" fmla="*/ 0 h 2368"/>
                  <a:gd name="T74" fmla="*/ 776 w 776"/>
                  <a:gd name="T75" fmla="*/ 2368 h 2368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rgbClr val="33339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54" name="Freeform 442"/>
              <p:cNvSpPr>
                <a:spLocks/>
              </p:cNvSpPr>
              <p:nvPr/>
            </p:nvSpPr>
            <p:spPr bwMode="hidden">
              <a:xfrm rot="1346631" flipH="1">
                <a:off x="3783" y="590"/>
                <a:ext cx="173" cy="329"/>
              </a:xfrm>
              <a:custGeom>
                <a:avLst/>
                <a:gdLst>
                  <a:gd name="T0" fmla="*/ 0 w 776"/>
                  <a:gd name="T1" fmla="*/ 64 h 2368"/>
                  <a:gd name="T2" fmla="*/ 240 w 776"/>
                  <a:gd name="T3" fmla="*/ 16 h 2368"/>
                  <a:gd name="T4" fmla="*/ 96 w 776"/>
                  <a:gd name="T5" fmla="*/ 160 h 2368"/>
                  <a:gd name="T6" fmla="*/ 336 w 776"/>
                  <a:gd name="T7" fmla="*/ 160 h 2368"/>
                  <a:gd name="T8" fmla="*/ 192 w 776"/>
                  <a:gd name="T9" fmla="*/ 304 h 2368"/>
                  <a:gd name="T10" fmla="*/ 384 w 776"/>
                  <a:gd name="T11" fmla="*/ 352 h 2368"/>
                  <a:gd name="T12" fmla="*/ 288 w 776"/>
                  <a:gd name="T13" fmla="*/ 448 h 2368"/>
                  <a:gd name="T14" fmla="*/ 480 w 776"/>
                  <a:gd name="T15" fmla="*/ 496 h 2368"/>
                  <a:gd name="T16" fmla="*/ 384 w 776"/>
                  <a:gd name="T17" fmla="*/ 592 h 2368"/>
                  <a:gd name="T18" fmla="*/ 528 w 776"/>
                  <a:gd name="T19" fmla="*/ 640 h 2368"/>
                  <a:gd name="T20" fmla="*/ 480 w 776"/>
                  <a:gd name="T21" fmla="*/ 736 h 2368"/>
                  <a:gd name="T22" fmla="*/ 576 w 776"/>
                  <a:gd name="T23" fmla="*/ 832 h 2368"/>
                  <a:gd name="T24" fmla="*/ 576 w 776"/>
                  <a:gd name="T25" fmla="*/ 928 h 2368"/>
                  <a:gd name="T26" fmla="*/ 672 w 776"/>
                  <a:gd name="T27" fmla="*/ 1072 h 2368"/>
                  <a:gd name="T28" fmla="*/ 624 w 776"/>
                  <a:gd name="T29" fmla="*/ 1216 h 2368"/>
                  <a:gd name="T30" fmla="*/ 720 w 776"/>
                  <a:gd name="T31" fmla="*/ 1312 h 2368"/>
                  <a:gd name="T32" fmla="*/ 672 w 776"/>
                  <a:gd name="T33" fmla="*/ 1456 h 2368"/>
                  <a:gd name="T34" fmla="*/ 720 w 776"/>
                  <a:gd name="T35" fmla="*/ 1600 h 2368"/>
                  <a:gd name="T36" fmla="*/ 672 w 776"/>
                  <a:gd name="T37" fmla="*/ 1696 h 2368"/>
                  <a:gd name="T38" fmla="*/ 768 w 776"/>
                  <a:gd name="T39" fmla="*/ 1840 h 2368"/>
                  <a:gd name="T40" fmla="*/ 720 w 776"/>
                  <a:gd name="T41" fmla="*/ 1984 h 2368"/>
                  <a:gd name="T42" fmla="*/ 768 w 776"/>
                  <a:gd name="T43" fmla="*/ 2176 h 2368"/>
                  <a:gd name="T44" fmla="*/ 720 w 776"/>
                  <a:gd name="T45" fmla="*/ 2224 h 2368"/>
                  <a:gd name="T46" fmla="*/ 768 w 776"/>
                  <a:gd name="T47" fmla="*/ 2368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776"/>
                  <a:gd name="T73" fmla="*/ 0 h 2368"/>
                  <a:gd name="T74" fmla="*/ 776 w 776"/>
                  <a:gd name="T75" fmla="*/ 2368 h 2368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rgbClr val="33339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kern="0">
                  <a:solidFill>
                    <a:sysClr val="windowText" lastClr="000000"/>
                  </a:solidFill>
                </a:endParaRPr>
              </a:p>
            </p:txBody>
          </p:sp>
        </p:grpSp>
      </p:grpSp>
      <p:sp>
        <p:nvSpPr>
          <p:cNvPr id="296" name="WordArt 21"/>
          <p:cNvSpPr>
            <a:spLocks noChangeArrowheads="1" noChangeShapeType="1" noTextEdit="1"/>
          </p:cNvSpPr>
          <p:nvPr/>
        </p:nvSpPr>
        <p:spPr bwMode="auto">
          <a:xfrm>
            <a:off x="533400" y="1466850"/>
            <a:ext cx="8239125" cy="1276350"/>
          </a:xfrm>
          <a:prstGeom prst="rect">
            <a:avLst/>
          </a:prstGeom>
        </p:spPr>
        <p:txBody>
          <a:bodyPr spcFirstLastPara="1" wrap="none" fromWordArt="1">
            <a:prstTxWarp prst="textArchUp">
              <a:avLst>
                <a:gd name="adj" fmla="val 10800012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4400" b="1" i="1" kern="10" dirty="0" err="1">
                <a:ln w="9525">
                  <a:solidFill>
                    <a:srgbClr val="00FFFF"/>
                  </a:solidFill>
                  <a:round/>
                  <a:headEnd/>
                  <a:tailEnd/>
                </a:ln>
                <a:solidFill>
                  <a:srgbClr val="CC00FF"/>
                </a:solidFill>
                <a:cs typeface="Times New Roman"/>
              </a:rPr>
              <a:t>Phần</a:t>
            </a:r>
            <a:r>
              <a:rPr lang="en-US" sz="4400" b="1" i="1" kern="10" dirty="0">
                <a:ln w="9525">
                  <a:solidFill>
                    <a:srgbClr val="00FFFF"/>
                  </a:solidFill>
                  <a:round/>
                  <a:headEnd/>
                  <a:tailEnd/>
                </a:ln>
                <a:solidFill>
                  <a:srgbClr val="CC00FF"/>
                </a:solidFill>
                <a:cs typeface="Times New Roman"/>
              </a:rPr>
              <a:t> </a:t>
            </a:r>
            <a:r>
              <a:rPr lang="en-US" sz="4400" b="1" i="1" kern="10" dirty="0" err="1">
                <a:ln w="9525">
                  <a:solidFill>
                    <a:srgbClr val="00FFFF"/>
                  </a:solidFill>
                  <a:round/>
                  <a:headEnd/>
                  <a:tailEnd/>
                </a:ln>
                <a:solidFill>
                  <a:srgbClr val="CC00FF"/>
                </a:solidFill>
                <a:cs typeface="Times New Roman"/>
              </a:rPr>
              <a:t>thi</a:t>
            </a:r>
            <a:r>
              <a:rPr lang="en-US" sz="4400" b="1" i="1" kern="10" dirty="0">
                <a:ln w="9525">
                  <a:solidFill>
                    <a:srgbClr val="00FFFF"/>
                  </a:solidFill>
                  <a:round/>
                  <a:headEnd/>
                  <a:tailEnd/>
                </a:ln>
                <a:solidFill>
                  <a:srgbClr val="CC00FF"/>
                </a:solidFill>
                <a:cs typeface="Times New Roman"/>
              </a:rPr>
              <a:t> </a:t>
            </a:r>
            <a:r>
              <a:rPr lang="en-US" sz="4400" b="1" i="1" kern="10" dirty="0" err="1">
                <a:ln w="9525">
                  <a:solidFill>
                    <a:srgbClr val="00FFFF"/>
                  </a:solidFill>
                  <a:round/>
                  <a:headEnd/>
                  <a:tailEnd/>
                </a:ln>
                <a:solidFill>
                  <a:srgbClr val="CC00FF"/>
                </a:solidFill>
                <a:cs typeface="Times New Roman"/>
              </a:rPr>
              <a:t>thứ</a:t>
            </a:r>
            <a:r>
              <a:rPr lang="en-US" sz="4400" b="1" i="1" kern="10" dirty="0">
                <a:ln w="9525">
                  <a:solidFill>
                    <a:srgbClr val="00FFFF"/>
                  </a:solidFill>
                  <a:round/>
                  <a:headEnd/>
                  <a:tailEnd/>
                </a:ln>
                <a:solidFill>
                  <a:srgbClr val="CC00FF"/>
                </a:solidFill>
                <a:cs typeface="Times New Roman"/>
              </a:rPr>
              <a:t> </a:t>
            </a:r>
            <a:r>
              <a:rPr lang="en-US" sz="4400" b="1" i="1" kern="10" dirty="0" smtClean="0">
                <a:ln w="9525">
                  <a:solidFill>
                    <a:srgbClr val="00FFFF"/>
                  </a:solidFill>
                  <a:round/>
                  <a:headEnd/>
                  <a:tailEnd/>
                </a:ln>
                <a:solidFill>
                  <a:srgbClr val="CC00FF"/>
                </a:solidFill>
                <a:cs typeface="Times New Roman"/>
              </a:rPr>
              <a:t>1: </a:t>
            </a:r>
            <a:r>
              <a:rPr lang="en-US" sz="4400" b="1" i="1" kern="10" dirty="0" err="1" smtClean="0">
                <a:ln w="9525">
                  <a:solidFill>
                    <a:srgbClr val="00FFFF"/>
                  </a:solidFill>
                  <a:round/>
                  <a:headEnd/>
                  <a:tailEnd/>
                </a:ln>
                <a:solidFill>
                  <a:srgbClr val="CC00FF"/>
                </a:solidFill>
                <a:cs typeface="Times New Roman"/>
              </a:rPr>
              <a:t>Khởi</a:t>
            </a:r>
            <a:r>
              <a:rPr lang="en-US" sz="4400" b="1" i="1" kern="10" dirty="0" smtClean="0">
                <a:ln w="9525">
                  <a:solidFill>
                    <a:srgbClr val="00FFFF"/>
                  </a:solidFill>
                  <a:round/>
                  <a:headEnd/>
                  <a:tailEnd/>
                </a:ln>
                <a:solidFill>
                  <a:srgbClr val="CC00FF"/>
                </a:solidFill>
                <a:cs typeface="Times New Roman"/>
              </a:rPr>
              <a:t> </a:t>
            </a:r>
            <a:r>
              <a:rPr lang="en-US" sz="4400" b="1" i="1" kern="10" dirty="0" err="1" smtClean="0">
                <a:ln w="9525">
                  <a:solidFill>
                    <a:srgbClr val="00FFFF"/>
                  </a:solidFill>
                  <a:round/>
                  <a:headEnd/>
                  <a:tailEnd/>
                </a:ln>
                <a:solidFill>
                  <a:srgbClr val="CC00FF"/>
                </a:solidFill>
                <a:cs typeface="Times New Roman"/>
              </a:rPr>
              <a:t>động</a:t>
            </a:r>
            <a:endParaRPr lang="en-US" sz="4400" b="1" i="1" kern="10" dirty="0">
              <a:ln w="9525">
                <a:solidFill>
                  <a:srgbClr val="00FFFF"/>
                </a:solidFill>
                <a:round/>
                <a:headEnd/>
                <a:tailEnd/>
              </a:ln>
              <a:solidFill>
                <a:srgbClr val="CC00FF"/>
              </a:solidFill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5001573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" fill="hold"/>
                                        <p:tgtEl>
                                          <p:spTgt spid="2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" fill="hold"/>
                                        <p:tgtEl>
                                          <p:spTgt spid="2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" fill="hold"/>
                                        <p:tgtEl>
                                          <p:spTgt spid="29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"/>
                                        <p:tgtEl>
                                          <p:spTgt spid="29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7083 2.71676E-6 C 0.02847 -0.00694 -0.01042 -0.01526 -0.04635 -0.02983 C -0.06372 -0.037 -0.06632 -0.03931 -0.08299 -0.04902 C -0.08715 -0.0511 -0.09549 -0.05573 -0.09549 -0.05549 C -0.11753 -0.08116 -0.15972 -0.09573 -0.19062 -0.11653 C -0.20781 -0.12833 -0.22535 -0.14081 -0.25174 -0.14567 C -0.30226 -0.15515 -0.35625 -0.15307 -0.40833 -0.15607 C -0.44757 -0.15815 -0.48854 -0.16393 -0.52812 -0.16463 C -0.57326 -0.16555 -0.61806 -0.16601 -0.66302 -0.16648 C -0.71076 -0.16994 -0.75903 -0.17087 -0.80729 -0.17318 C -0.82187 -0.17734 -0.82812 -0.18174 -0.83819 -0.1889 C -0.84253 -0.19677 -0.85069 -0.20463 -0.85955 -0.21156 C -0.86076 -0.2148 -0.86267 -0.21804 -0.86267 -0.22151 C -0.86267 -0.23422 -0.84462 -0.27492 -0.88108 -0.28208 C -0.88108 -0.28185 -0.89583 -0.29526 -0.89583 -0.28879 " pathEditMode="relative" rAng="0" ptsTypes="ffffffffffffffA">
                                      <p:cBhvr>
                                        <p:cTn id="21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8333" y="-1477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23" presetClass="entr" presetSubtype="16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  <p:bldP spid="29" grpId="0"/>
      <p:bldP spid="29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4000" b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9" descr="5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-381000" y="-76200"/>
            <a:ext cx="2209800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8" descr="5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flipH="1">
            <a:off x="7022034" y="9525"/>
            <a:ext cx="2579166" cy="2352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27" descr="hoa nhap nhay 9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2457450" y="-971550"/>
            <a:ext cx="762000" cy="285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27" descr="hoa nhap nhay 9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5353050" y="-971550"/>
            <a:ext cx="762000" cy="285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12" descr="Picture7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 rot="2987849">
            <a:off x="1661611" y="5770984"/>
            <a:ext cx="1066800" cy="733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12" descr="Picture7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 rot="-1091653">
            <a:off x="6412434" y="5976361"/>
            <a:ext cx="1066800" cy="733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extBox 10"/>
          <p:cNvSpPr txBox="1"/>
          <p:nvPr/>
        </p:nvSpPr>
        <p:spPr>
          <a:xfrm>
            <a:off x="2271211" y="2086213"/>
            <a:ext cx="5196389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 smtClean="0">
                <a:ln>
                  <a:solidFill>
                    <a:srgbClr val="00B050"/>
                  </a:solidFill>
                </a:ln>
                <a:solidFill>
                  <a:srgbClr val="00B050"/>
                </a:solidFill>
                <a:effectLst/>
              </a:rPr>
              <a:t> </a:t>
            </a:r>
            <a:r>
              <a:rPr lang="en-US" sz="3000" dirty="0" err="1">
                <a:ln>
                  <a:solidFill>
                    <a:srgbClr val="00B050"/>
                  </a:solidFill>
                </a:ln>
                <a:solidFill>
                  <a:srgbClr val="00B050"/>
                </a:solidFill>
                <a:effectLst/>
              </a:rPr>
              <a:t>Trẻ</a:t>
            </a:r>
            <a:r>
              <a:rPr lang="en-US" sz="3000" dirty="0">
                <a:ln>
                  <a:solidFill>
                    <a:srgbClr val="00B050"/>
                  </a:solidFill>
                </a:ln>
                <a:solidFill>
                  <a:srgbClr val="00B050"/>
                </a:solidFill>
                <a:effectLst/>
              </a:rPr>
              <a:t> </a:t>
            </a:r>
            <a:r>
              <a:rPr lang="en-US" sz="3000" dirty="0" err="1">
                <a:ln>
                  <a:solidFill>
                    <a:srgbClr val="00B050"/>
                  </a:solidFill>
                </a:ln>
                <a:solidFill>
                  <a:srgbClr val="00B050"/>
                </a:solidFill>
                <a:effectLst/>
              </a:rPr>
              <a:t>thực</a:t>
            </a:r>
            <a:r>
              <a:rPr lang="en-US" sz="3000" dirty="0">
                <a:ln>
                  <a:solidFill>
                    <a:srgbClr val="00B050"/>
                  </a:solidFill>
                </a:ln>
                <a:solidFill>
                  <a:srgbClr val="00B050"/>
                </a:solidFill>
                <a:effectLst/>
              </a:rPr>
              <a:t> </a:t>
            </a:r>
            <a:r>
              <a:rPr lang="en-US" sz="3000" dirty="0" err="1" smtClean="0">
                <a:ln>
                  <a:solidFill>
                    <a:srgbClr val="00B050"/>
                  </a:solidFill>
                </a:ln>
                <a:solidFill>
                  <a:srgbClr val="00B050"/>
                </a:solidFill>
                <a:effectLst/>
              </a:rPr>
              <a:t>hiện</a:t>
            </a:r>
            <a:endParaRPr lang="en-US" sz="3000" dirty="0">
              <a:ln>
                <a:solidFill>
                  <a:srgbClr val="00B050"/>
                </a:solidFill>
              </a:ln>
              <a:solidFill>
                <a:srgbClr val="00B050"/>
              </a:solidFill>
              <a:effectLst/>
            </a:endParaRPr>
          </a:p>
          <a:p>
            <a:r>
              <a:rPr lang="en-US" sz="3000" dirty="0" smtClean="0">
                <a:ln>
                  <a:solidFill>
                    <a:srgbClr val="7030A0"/>
                  </a:solidFill>
                </a:ln>
                <a:solidFill>
                  <a:srgbClr val="7030A0"/>
                </a:solidFill>
                <a:effectLst/>
              </a:rPr>
              <a:t>- </a:t>
            </a:r>
            <a:r>
              <a:rPr lang="en-US" sz="3000" dirty="0" err="1" smtClean="0">
                <a:ln>
                  <a:solidFill>
                    <a:srgbClr val="7030A0"/>
                  </a:solidFill>
                </a:ln>
                <a:solidFill>
                  <a:srgbClr val="7030A0"/>
                </a:solidFill>
                <a:effectLst/>
              </a:rPr>
              <a:t>Cô</a:t>
            </a:r>
            <a:r>
              <a:rPr lang="en-US" sz="3000" dirty="0" smtClean="0">
                <a:ln>
                  <a:solidFill>
                    <a:srgbClr val="7030A0"/>
                  </a:solidFill>
                </a:ln>
                <a:solidFill>
                  <a:srgbClr val="7030A0"/>
                </a:solidFill>
                <a:effectLst/>
              </a:rPr>
              <a:t> </a:t>
            </a:r>
            <a:r>
              <a:rPr lang="en-US" sz="3000" dirty="0" err="1" smtClean="0">
                <a:ln>
                  <a:solidFill>
                    <a:srgbClr val="7030A0"/>
                  </a:solidFill>
                </a:ln>
                <a:solidFill>
                  <a:srgbClr val="7030A0"/>
                </a:solidFill>
              </a:rPr>
              <a:t>giao</a:t>
            </a:r>
            <a:r>
              <a:rPr lang="en-US" sz="3000" dirty="0" smtClean="0">
                <a:ln>
                  <a:solidFill>
                    <a:srgbClr val="7030A0"/>
                  </a:solidFill>
                </a:ln>
                <a:solidFill>
                  <a:srgbClr val="7030A0"/>
                </a:solidFill>
              </a:rPr>
              <a:t> </a:t>
            </a:r>
            <a:r>
              <a:rPr lang="en-US" sz="3000" dirty="0" err="1" smtClean="0">
                <a:ln>
                  <a:solidFill>
                    <a:srgbClr val="7030A0"/>
                  </a:solidFill>
                </a:ln>
                <a:solidFill>
                  <a:srgbClr val="7030A0"/>
                </a:solidFill>
              </a:rPr>
              <a:t>nhiệm</a:t>
            </a:r>
            <a:r>
              <a:rPr lang="en-US" sz="3000" dirty="0" smtClean="0">
                <a:ln>
                  <a:solidFill>
                    <a:srgbClr val="7030A0"/>
                  </a:solidFill>
                </a:ln>
                <a:solidFill>
                  <a:srgbClr val="7030A0"/>
                </a:solidFill>
              </a:rPr>
              <a:t> </a:t>
            </a:r>
            <a:r>
              <a:rPr lang="en-US" sz="3000" dirty="0" err="1" smtClean="0">
                <a:ln>
                  <a:solidFill>
                    <a:srgbClr val="7030A0"/>
                  </a:solidFill>
                </a:ln>
                <a:solidFill>
                  <a:srgbClr val="7030A0"/>
                </a:solidFill>
              </a:rPr>
              <a:t>vụ</a:t>
            </a:r>
            <a:r>
              <a:rPr lang="en-US" sz="3000" dirty="0" smtClean="0">
                <a:ln>
                  <a:solidFill>
                    <a:srgbClr val="7030A0"/>
                  </a:solidFill>
                </a:ln>
                <a:solidFill>
                  <a:srgbClr val="7030A0"/>
                </a:solidFill>
              </a:rPr>
              <a:t> </a:t>
            </a:r>
            <a:r>
              <a:rPr lang="en-US" sz="3000" dirty="0" err="1" smtClean="0">
                <a:ln>
                  <a:solidFill>
                    <a:srgbClr val="7030A0"/>
                  </a:solidFill>
                </a:ln>
                <a:solidFill>
                  <a:srgbClr val="7030A0"/>
                </a:solidFill>
              </a:rPr>
              <a:t>và</a:t>
            </a:r>
            <a:r>
              <a:rPr lang="en-US" sz="3000" dirty="0" smtClean="0">
                <a:ln>
                  <a:solidFill>
                    <a:srgbClr val="7030A0"/>
                  </a:solidFill>
                </a:ln>
                <a:solidFill>
                  <a:srgbClr val="7030A0"/>
                </a:solidFill>
              </a:rPr>
              <a:t> </a:t>
            </a:r>
            <a:r>
              <a:rPr lang="en-US" sz="3000" dirty="0" err="1" smtClean="0">
                <a:ln>
                  <a:solidFill>
                    <a:srgbClr val="7030A0"/>
                  </a:solidFill>
                </a:ln>
                <a:solidFill>
                  <a:srgbClr val="7030A0"/>
                </a:solidFill>
              </a:rPr>
              <a:t>cho</a:t>
            </a:r>
            <a:r>
              <a:rPr lang="en-US" sz="3000" dirty="0" smtClean="0">
                <a:ln>
                  <a:solidFill>
                    <a:srgbClr val="7030A0"/>
                  </a:solidFill>
                </a:ln>
                <a:solidFill>
                  <a:srgbClr val="7030A0"/>
                </a:solidFill>
              </a:rPr>
              <a:t> </a:t>
            </a:r>
            <a:r>
              <a:rPr lang="en-US" sz="3000" dirty="0" err="1" smtClean="0">
                <a:ln>
                  <a:solidFill>
                    <a:srgbClr val="7030A0"/>
                  </a:solidFill>
                </a:ln>
                <a:solidFill>
                  <a:srgbClr val="7030A0"/>
                </a:solidFill>
              </a:rPr>
              <a:t>trẻ</a:t>
            </a:r>
            <a:r>
              <a:rPr lang="en-US" sz="3000" dirty="0" smtClean="0">
                <a:ln>
                  <a:solidFill>
                    <a:srgbClr val="7030A0"/>
                  </a:solidFill>
                </a:ln>
                <a:solidFill>
                  <a:srgbClr val="7030A0"/>
                </a:solidFill>
              </a:rPr>
              <a:t> </a:t>
            </a:r>
            <a:r>
              <a:rPr lang="en-US" sz="3000" dirty="0" err="1" smtClean="0">
                <a:ln>
                  <a:solidFill>
                    <a:srgbClr val="7030A0"/>
                  </a:solidFill>
                </a:ln>
                <a:solidFill>
                  <a:srgbClr val="7030A0"/>
                </a:solidFill>
              </a:rPr>
              <a:t>thực</a:t>
            </a:r>
            <a:r>
              <a:rPr lang="en-US" sz="3000" dirty="0" smtClean="0">
                <a:ln>
                  <a:solidFill>
                    <a:srgbClr val="7030A0"/>
                  </a:solidFill>
                </a:ln>
                <a:solidFill>
                  <a:srgbClr val="7030A0"/>
                </a:solidFill>
              </a:rPr>
              <a:t> </a:t>
            </a:r>
            <a:r>
              <a:rPr lang="en-US" sz="3000" dirty="0" err="1" smtClean="0">
                <a:ln>
                  <a:solidFill>
                    <a:srgbClr val="7030A0"/>
                  </a:solidFill>
                </a:ln>
                <a:solidFill>
                  <a:srgbClr val="7030A0"/>
                </a:solidFill>
              </a:rPr>
              <a:t>hiện</a:t>
            </a:r>
            <a:endParaRPr lang="en-US" sz="3000" dirty="0" smtClean="0">
              <a:ln>
                <a:solidFill>
                  <a:srgbClr val="7030A0"/>
                </a:solidFill>
              </a:ln>
              <a:solidFill>
                <a:srgbClr val="7030A0"/>
              </a:solidFill>
            </a:endParaRPr>
          </a:p>
          <a:p>
            <a:r>
              <a:rPr lang="en-US" sz="3000" dirty="0" smtClean="0">
                <a:ln>
                  <a:solidFill>
                    <a:srgbClr val="7030A0"/>
                  </a:solidFill>
                </a:ln>
                <a:solidFill>
                  <a:srgbClr val="7030A0"/>
                </a:solidFill>
              </a:rPr>
              <a:t>- </a:t>
            </a:r>
            <a:r>
              <a:rPr lang="en-US" sz="3000" dirty="0" err="1" smtClean="0">
                <a:ln>
                  <a:solidFill>
                    <a:srgbClr val="7030A0"/>
                  </a:solidFill>
                </a:ln>
                <a:solidFill>
                  <a:srgbClr val="7030A0"/>
                </a:solidFill>
              </a:rPr>
              <a:t>Trẻ</a:t>
            </a:r>
            <a:r>
              <a:rPr lang="en-US" sz="3000" dirty="0" smtClean="0">
                <a:ln>
                  <a:solidFill>
                    <a:srgbClr val="7030A0"/>
                  </a:solidFill>
                </a:ln>
                <a:solidFill>
                  <a:srgbClr val="7030A0"/>
                </a:solidFill>
              </a:rPr>
              <a:t> </a:t>
            </a:r>
            <a:r>
              <a:rPr lang="en-US" sz="3000" dirty="0" err="1" smtClean="0">
                <a:ln>
                  <a:solidFill>
                    <a:srgbClr val="7030A0"/>
                  </a:solidFill>
                </a:ln>
                <a:solidFill>
                  <a:srgbClr val="7030A0"/>
                </a:solidFill>
              </a:rPr>
              <a:t>thực</a:t>
            </a:r>
            <a:r>
              <a:rPr lang="en-US" sz="3000" dirty="0" smtClean="0">
                <a:ln>
                  <a:solidFill>
                    <a:srgbClr val="7030A0"/>
                  </a:solidFill>
                </a:ln>
                <a:solidFill>
                  <a:srgbClr val="7030A0"/>
                </a:solidFill>
              </a:rPr>
              <a:t> </a:t>
            </a:r>
            <a:r>
              <a:rPr lang="en-US" sz="3000" dirty="0" err="1" smtClean="0">
                <a:ln>
                  <a:solidFill>
                    <a:srgbClr val="7030A0"/>
                  </a:solidFill>
                </a:ln>
                <a:solidFill>
                  <a:srgbClr val="7030A0"/>
                </a:solidFill>
              </a:rPr>
              <a:t>hiện</a:t>
            </a:r>
            <a:r>
              <a:rPr lang="en-US" sz="3000" dirty="0" smtClean="0">
                <a:ln>
                  <a:solidFill>
                    <a:srgbClr val="7030A0"/>
                  </a:solidFill>
                </a:ln>
                <a:solidFill>
                  <a:srgbClr val="7030A0"/>
                </a:solidFill>
              </a:rPr>
              <a:t>,</a:t>
            </a:r>
            <a:r>
              <a:rPr lang="en-US" sz="3000" dirty="0">
                <a:ln>
                  <a:solidFill>
                    <a:srgbClr val="7030A0"/>
                  </a:solidFill>
                </a:ln>
                <a:solidFill>
                  <a:srgbClr val="7030A0"/>
                </a:solidFill>
              </a:rPr>
              <a:t> </a:t>
            </a:r>
            <a:r>
              <a:rPr lang="en-US" sz="3000" dirty="0" err="1" smtClean="0">
                <a:ln>
                  <a:solidFill>
                    <a:srgbClr val="7030A0"/>
                  </a:solidFill>
                </a:ln>
                <a:solidFill>
                  <a:srgbClr val="7030A0"/>
                </a:solidFill>
              </a:rPr>
              <a:t>c</a:t>
            </a:r>
            <a:r>
              <a:rPr lang="en-US" sz="3000" dirty="0" err="1" smtClean="0">
                <a:ln>
                  <a:solidFill>
                    <a:srgbClr val="7030A0"/>
                  </a:solidFill>
                </a:ln>
                <a:solidFill>
                  <a:srgbClr val="7030A0"/>
                </a:solidFill>
                <a:effectLst/>
              </a:rPr>
              <a:t>ô</a:t>
            </a:r>
            <a:r>
              <a:rPr lang="en-US" sz="3000" dirty="0" smtClean="0">
                <a:ln>
                  <a:solidFill>
                    <a:srgbClr val="7030A0"/>
                  </a:solidFill>
                </a:ln>
                <a:solidFill>
                  <a:srgbClr val="7030A0"/>
                </a:solidFill>
                <a:effectLst/>
              </a:rPr>
              <a:t> </a:t>
            </a:r>
            <a:r>
              <a:rPr lang="en-US" sz="3000" dirty="0" err="1">
                <a:ln>
                  <a:solidFill>
                    <a:srgbClr val="7030A0"/>
                  </a:solidFill>
                </a:ln>
                <a:solidFill>
                  <a:srgbClr val="7030A0"/>
                </a:solidFill>
                <a:effectLst/>
              </a:rPr>
              <a:t>bao</a:t>
            </a:r>
            <a:r>
              <a:rPr lang="en-US" sz="3000" dirty="0">
                <a:ln>
                  <a:solidFill>
                    <a:srgbClr val="7030A0"/>
                  </a:solidFill>
                </a:ln>
                <a:solidFill>
                  <a:srgbClr val="7030A0"/>
                </a:solidFill>
                <a:effectLst/>
              </a:rPr>
              <a:t> </a:t>
            </a:r>
            <a:r>
              <a:rPr lang="en-US" sz="3000" dirty="0" err="1">
                <a:ln>
                  <a:solidFill>
                    <a:srgbClr val="7030A0"/>
                  </a:solidFill>
                </a:ln>
                <a:solidFill>
                  <a:srgbClr val="7030A0"/>
                </a:solidFill>
                <a:effectLst/>
              </a:rPr>
              <a:t>quát</a:t>
            </a:r>
            <a:r>
              <a:rPr lang="en-US" sz="3000" dirty="0">
                <a:ln>
                  <a:solidFill>
                    <a:srgbClr val="7030A0"/>
                  </a:solidFill>
                </a:ln>
                <a:solidFill>
                  <a:srgbClr val="7030A0"/>
                </a:solidFill>
                <a:effectLst/>
              </a:rPr>
              <a:t>, </a:t>
            </a:r>
            <a:r>
              <a:rPr lang="en-US" sz="3000" dirty="0" err="1">
                <a:ln>
                  <a:solidFill>
                    <a:srgbClr val="7030A0"/>
                  </a:solidFill>
                </a:ln>
                <a:solidFill>
                  <a:srgbClr val="7030A0"/>
                </a:solidFill>
                <a:effectLst/>
              </a:rPr>
              <a:t>giúp</a:t>
            </a:r>
            <a:r>
              <a:rPr lang="en-US" sz="3000" dirty="0">
                <a:ln>
                  <a:solidFill>
                    <a:srgbClr val="7030A0"/>
                  </a:solidFill>
                </a:ln>
                <a:solidFill>
                  <a:srgbClr val="7030A0"/>
                </a:solidFill>
                <a:effectLst/>
              </a:rPr>
              <a:t> </a:t>
            </a:r>
            <a:r>
              <a:rPr lang="en-US" sz="3000" dirty="0" err="1">
                <a:ln>
                  <a:solidFill>
                    <a:srgbClr val="7030A0"/>
                  </a:solidFill>
                </a:ln>
                <a:solidFill>
                  <a:srgbClr val="7030A0"/>
                </a:solidFill>
                <a:effectLst/>
              </a:rPr>
              <a:t>đỡ</a:t>
            </a:r>
            <a:r>
              <a:rPr lang="en-US" sz="3000" dirty="0">
                <a:ln>
                  <a:solidFill>
                    <a:srgbClr val="7030A0"/>
                  </a:solidFill>
                </a:ln>
                <a:solidFill>
                  <a:srgbClr val="7030A0"/>
                </a:solidFill>
                <a:effectLst/>
              </a:rPr>
              <a:t> </a:t>
            </a:r>
            <a:r>
              <a:rPr lang="en-US" sz="3000" dirty="0" err="1">
                <a:ln>
                  <a:solidFill>
                    <a:srgbClr val="7030A0"/>
                  </a:solidFill>
                </a:ln>
                <a:solidFill>
                  <a:srgbClr val="7030A0"/>
                </a:solidFill>
                <a:effectLst/>
              </a:rPr>
              <a:t>trẻ</a:t>
            </a:r>
            <a:r>
              <a:rPr lang="en-US" sz="3000" dirty="0">
                <a:ln>
                  <a:solidFill>
                    <a:srgbClr val="7030A0"/>
                  </a:solidFill>
                </a:ln>
                <a:solidFill>
                  <a:srgbClr val="7030A0"/>
                </a:solidFill>
                <a:effectLst/>
              </a:rPr>
              <a:t> </a:t>
            </a:r>
            <a:r>
              <a:rPr lang="en-US" sz="3000" dirty="0" err="1">
                <a:ln>
                  <a:solidFill>
                    <a:srgbClr val="7030A0"/>
                  </a:solidFill>
                </a:ln>
                <a:solidFill>
                  <a:srgbClr val="7030A0"/>
                </a:solidFill>
                <a:effectLst/>
              </a:rPr>
              <a:t>nếu</a:t>
            </a:r>
            <a:r>
              <a:rPr lang="en-US" sz="3000" dirty="0">
                <a:ln>
                  <a:solidFill>
                    <a:srgbClr val="7030A0"/>
                  </a:solidFill>
                </a:ln>
                <a:solidFill>
                  <a:srgbClr val="7030A0"/>
                </a:solidFill>
                <a:effectLst/>
              </a:rPr>
              <a:t> </a:t>
            </a:r>
            <a:r>
              <a:rPr lang="en-US" sz="3000" dirty="0" err="1">
                <a:ln>
                  <a:solidFill>
                    <a:srgbClr val="7030A0"/>
                  </a:solidFill>
                </a:ln>
                <a:solidFill>
                  <a:srgbClr val="7030A0"/>
                </a:solidFill>
                <a:effectLst/>
              </a:rPr>
              <a:t>trẻ</a:t>
            </a:r>
            <a:r>
              <a:rPr lang="en-US" sz="3000" dirty="0">
                <a:ln>
                  <a:solidFill>
                    <a:srgbClr val="7030A0"/>
                  </a:solidFill>
                </a:ln>
                <a:solidFill>
                  <a:srgbClr val="7030A0"/>
                </a:solidFill>
                <a:effectLst/>
              </a:rPr>
              <a:t> </a:t>
            </a:r>
            <a:r>
              <a:rPr lang="en-US" sz="3000" dirty="0" err="1">
                <a:ln>
                  <a:solidFill>
                    <a:srgbClr val="7030A0"/>
                  </a:solidFill>
                </a:ln>
                <a:solidFill>
                  <a:srgbClr val="7030A0"/>
                </a:solidFill>
                <a:effectLst/>
              </a:rPr>
              <a:t>cần</a:t>
            </a:r>
            <a:endParaRPr lang="en-US" sz="3000" dirty="0">
              <a:ln>
                <a:solidFill>
                  <a:srgbClr val="7030A0"/>
                </a:solidFill>
              </a:ln>
              <a:solidFill>
                <a:srgbClr val="7030A0"/>
              </a:solidFill>
              <a:effectLst/>
            </a:endParaRPr>
          </a:p>
          <a:p>
            <a:r>
              <a:rPr lang="en-US" sz="3000" dirty="0">
                <a:ln>
                  <a:solidFill>
                    <a:srgbClr val="7030A0"/>
                  </a:solidFill>
                </a:ln>
                <a:solidFill>
                  <a:srgbClr val="7030A0"/>
                </a:solidFill>
                <a:effectLst/>
              </a:rPr>
              <a:t>- </a:t>
            </a:r>
            <a:r>
              <a:rPr lang="en-US" sz="3000" dirty="0" err="1" smtClean="0">
                <a:ln>
                  <a:solidFill>
                    <a:srgbClr val="7030A0"/>
                  </a:solidFill>
                </a:ln>
                <a:solidFill>
                  <a:srgbClr val="7030A0"/>
                </a:solidFill>
              </a:rPr>
              <a:t>Động</a:t>
            </a:r>
            <a:r>
              <a:rPr lang="en-US" sz="3000" dirty="0" smtClean="0">
                <a:ln>
                  <a:solidFill>
                    <a:srgbClr val="7030A0"/>
                  </a:solidFill>
                </a:ln>
                <a:solidFill>
                  <a:srgbClr val="7030A0"/>
                </a:solidFill>
              </a:rPr>
              <a:t> </a:t>
            </a:r>
            <a:r>
              <a:rPr lang="en-US" sz="3000" dirty="0" err="1" smtClean="0">
                <a:ln>
                  <a:solidFill>
                    <a:srgbClr val="7030A0"/>
                  </a:solidFill>
                </a:ln>
                <a:solidFill>
                  <a:srgbClr val="7030A0"/>
                </a:solidFill>
              </a:rPr>
              <a:t>viên</a:t>
            </a:r>
            <a:r>
              <a:rPr lang="en-US" sz="3000" dirty="0" smtClean="0">
                <a:ln>
                  <a:solidFill>
                    <a:srgbClr val="7030A0"/>
                  </a:solidFill>
                </a:ln>
                <a:solidFill>
                  <a:srgbClr val="7030A0"/>
                </a:solidFill>
              </a:rPr>
              <a:t>, </a:t>
            </a:r>
            <a:r>
              <a:rPr lang="en-US" sz="3000" dirty="0" err="1" smtClean="0">
                <a:ln>
                  <a:solidFill>
                    <a:srgbClr val="7030A0"/>
                  </a:solidFill>
                </a:ln>
                <a:solidFill>
                  <a:srgbClr val="7030A0"/>
                </a:solidFill>
              </a:rPr>
              <a:t>khuyến</a:t>
            </a:r>
            <a:r>
              <a:rPr lang="en-US" sz="3000" dirty="0" smtClean="0">
                <a:ln>
                  <a:solidFill>
                    <a:srgbClr val="7030A0"/>
                  </a:solidFill>
                </a:ln>
                <a:solidFill>
                  <a:srgbClr val="7030A0"/>
                </a:solidFill>
              </a:rPr>
              <a:t> </a:t>
            </a:r>
            <a:r>
              <a:rPr lang="en-US" sz="3000" dirty="0" err="1" smtClean="0">
                <a:ln>
                  <a:solidFill>
                    <a:srgbClr val="7030A0"/>
                  </a:solidFill>
                </a:ln>
                <a:solidFill>
                  <a:srgbClr val="7030A0"/>
                </a:solidFill>
              </a:rPr>
              <a:t>khích</a:t>
            </a:r>
            <a:r>
              <a:rPr lang="en-US" sz="3000" dirty="0" smtClean="0">
                <a:ln>
                  <a:solidFill>
                    <a:srgbClr val="7030A0"/>
                  </a:solidFill>
                </a:ln>
                <a:solidFill>
                  <a:srgbClr val="7030A0"/>
                </a:solidFill>
                <a:effectLst/>
              </a:rPr>
              <a:t> </a:t>
            </a:r>
            <a:r>
              <a:rPr lang="en-US" sz="3000" dirty="0" err="1">
                <a:ln>
                  <a:solidFill>
                    <a:srgbClr val="7030A0"/>
                  </a:solidFill>
                </a:ln>
                <a:solidFill>
                  <a:srgbClr val="7030A0"/>
                </a:solidFill>
                <a:effectLst/>
              </a:rPr>
              <a:t>trẻ</a:t>
            </a:r>
            <a:r>
              <a:rPr lang="en-US" sz="3000" dirty="0">
                <a:ln>
                  <a:solidFill>
                    <a:srgbClr val="7030A0"/>
                  </a:solidFill>
                </a:ln>
                <a:solidFill>
                  <a:srgbClr val="7030A0"/>
                </a:solidFill>
                <a:effectLst/>
              </a:rPr>
              <a:t> </a:t>
            </a:r>
            <a:r>
              <a:rPr lang="en-US" sz="3000" dirty="0" err="1">
                <a:ln>
                  <a:solidFill>
                    <a:srgbClr val="7030A0"/>
                  </a:solidFill>
                </a:ln>
                <a:solidFill>
                  <a:srgbClr val="7030A0"/>
                </a:solidFill>
                <a:effectLst/>
              </a:rPr>
              <a:t>sáng</a:t>
            </a:r>
            <a:r>
              <a:rPr lang="en-US" sz="3000" dirty="0">
                <a:ln>
                  <a:solidFill>
                    <a:srgbClr val="7030A0"/>
                  </a:solidFill>
                </a:ln>
                <a:solidFill>
                  <a:srgbClr val="7030A0"/>
                </a:solidFill>
                <a:effectLst/>
              </a:rPr>
              <a:t> </a:t>
            </a:r>
            <a:r>
              <a:rPr lang="en-US" sz="3000" dirty="0" err="1">
                <a:ln>
                  <a:solidFill>
                    <a:srgbClr val="7030A0"/>
                  </a:solidFill>
                </a:ln>
                <a:solidFill>
                  <a:srgbClr val="7030A0"/>
                </a:solidFill>
                <a:effectLst/>
              </a:rPr>
              <a:t>tạo</a:t>
            </a:r>
            <a:r>
              <a:rPr lang="en-US" sz="3000" dirty="0">
                <a:ln>
                  <a:solidFill>
                    <a:srgbClr val="7030A0"/>
                  </a:solidFill>
                </a:ln>
                <a:solidFill>
                  <a:srgbClr val="7030A0"/>
                </a:solidFill>
                <a:effectLst/>
              </a:rPr>
              <a:t> </a:t>
            </a:r>
            <a:r>
              <a:rPr lang="en-US" sz="3000" dirty="0" err="1">
                <a:ln>
                  <a:solidFill>
                    <a:srgbClr val="7030A0"/>
                  </a:solidFill>
                </a:ln>
                <a:solidFill>
                  <a:srgbClr val="7030A0"/>
                </a:solidFill>
                <a:effectLst/>
              </a:rPr>
              <a:t>theo</a:t>
            </a:r>
            <a:r>
              <a:rPr lang="en-US" sz="3000" dirty="0">
                <a:ln>
                  <a:solidFill>
                    <a:srgbClr val="7030A0"/>
                  </a:solidFill>
                </a:ln>
                <a:solidFill>
                  <a:srgbClr val="7030A0"/>
                </a:solidFill>
                <a:effectLst/>
              </a:rPr>
              <a:t> ý </a:t>
            </a:r>
            <a:r>
              <a:rPr lang="en-US" sz="3000" dirty="0" err="1">
                <a:ln>
                  <a:solidFill>
                    <a:srgbClr val="7030A0"/>
                  </a:solidFill>
                </a:ln>
                <a:solidFill>
                  <a:srgbClr val="7030A0"/>
                </a:solidFill>
                <a:effectLst/>
              </a:rPr>
              <a:t>thích</a:t>
            </a:r>
            <a:endParaRPr lang="en-US" sz="3000" dirty="0">
              <a:ln>
                <a:solidFill>
                  <a:srgbClr val="7030A0"/>
                </a:solidFill>
              </a:ln>
              <a:solidFill>
                <a:srgbClr val="7030A0"/>
              </a:solidFill>
              <a:effectLst/>
            </a:endParaRPr>
          </a:p>
          <a:p>
            <a:endParaRPr lang="en-US" sz="3000" dirty="0">
              <a:solidFill>
                <a:srgbClr val="000000"/>
              </a:solidFill>
              <a:effectLst/>
            </a:endParaRPr>
          </a:p>
        </p:txBody>
      </p:sp>
      <p:pic>
        <p:nvPicPr>
          <p:cNvPr id="12" name="Picture 8" descr="Picturemicky1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5119512"/>
            <a:ext cx="1676400" cy="1738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8" descr="Picturemicky1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4724400"/>
            <a:ext cx="2057400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10" descr="FIREWK3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0" y="1143000"/>
            <a:ext cx="1219200" cy="955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10" descr="FIREWK3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6200" y="3048000"/>
            <a:ext cx="1219200" cy="955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10" descr="FIREWK3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4200" y="4191000"/>
            <a:ext cx="1219200" cy="955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10" descr="FIREWK3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4149725"/>
            <a:ext cx="1219200" cy="955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10" descr="FIREWK3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1101725"/>
            <a:ext cx="1219200" cy="955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WordArt 21"/>
          <p:cNvSpPr>
            <a:spLocks noChangeArrowheads="1" noChangeShapeType="1" noTextEdit="1"/>
          </p:cNvSpPr>
          <p:nvPr/>
        </p:nvSpPr>
        <p:spPr bwMode="auto">
          <a:xfrm>
            <a:off x="457200" y="1600200"/>
            <a:ext cx="8239125" cy="1276350"/>
          </a:xfrm>
          <a:prstGeom prst="rect">
            <a:avLst/>
          </a:prstGeom>
        </p:spPr>
        <p:txBody>
          <a:bodyPr spcFirstLastPara="1" wrap="none" fromWordArt="1">
            <a:prstTxWarp prst="textArchUp">
              <a:avLst>
                <a:gd name="adj" fmla="val 10800012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4400" b="1" i="1" kern="10" dirty="0" err="1">
                <a:ln w="9525">
                  <a:solidFill>
                    <a:srgbClr val="00FFFF"/>
                  </a:solidFill>
                  <a:round/>
                  <a:headEnd/>
                  <a:tailEnd/>
                </a:ln>
                <a:solidFill>
                  <a:srgbClr val="CC00FF"/>
                </a:solidFill>
                <a:cs typeface="Times New Roman"/>
              </a:rPr>
              <a:t>Phần</a:t>
            </a:r>
            <a:r>
              <a:rPr lang="en-US" sz="4400" b="1" i="1" kern="10" dirty="0">
                <a:ln w="9525">
                  <a:solidFill>
                    <a:srgbClr val="00FFFF"/>
                  </a:solidFill>
                  <a:round/>
                  <a:headEnd/>
                  <a:tailEnd/>
                </a:ln>
                <a:solidFill>
                  <a:srgbClr val="CC00FF"/>
                </a:solidFill>
                <a:cs typeface="Times New Roman"/>
              </a:rPr>
              <a:t> </a:t>
            </a:r>
            <a:r>
              <a:rPr lang="en-US" sz="4400" b="1" i="1" kern="10" dirty="0" err="1">
                <a:ln w="9525">
                  <a:solidFill>
                    <a:srgbClr val="00FFFF"/>
                  </a:solidFill>
                  <a:round/>
                  <a:headEnd/>
                  <a:tailEnd/>
                </a:ln>
                <a:solidFill>
                  <a:srgbClr val="CC00FF"/>
                </a:solidFill>
                <a:cs typeface="Times New Roman"/>
              </a:rPr>
              <a:t>thi</a:t>
            </a:r>
            <a:r>
              <a:rPr lang="en-US" sz="4400" b="1" i="1" kern="10" dirty="0">
                <a:ln w="9525">
                  <a:solidFill>
                    <a:srgbClr val="00FFFF"/>
                  </a:solidFill>
                  <a:round/>
                  <a:headEnd/>
                  <a:tailEnd/>
                </a:ln>
                <a:solidFill>
                  <a:srgbClr val="CC00FF"/>
                </a:solidFill>
                <a:cs typeface="Times New Roman"/>
              </a:rPr>
              <a:t> </a:t>
            </a:r>
            <a:r>
              <a:rPr lang="en-US" sz="4400" b="1" i="1" kern="10" dirty="0" err="1">
                <a:ln w="9525">
                  <a:solidFill>
                    <a:srgbClr val="00FFFF"/>
                  </a:solidFill>
                  <a:round/>
                  <a:headEnd/>
                  <a:tailEnd/>
                </a:ln>
                <a:solidFill>
                  <a:srgbClr val="CC00FF"/>
                </a:solidFill>
                <a:cs typeface="Times New Roman"/>
              </a:rPr>
              <a:t>thứ</a:t>
            </a:r>
            <a:r>
              <a:rPr lang="en-US" sz="4400" b="1" i="1" kern="10" dirty="0">
                <a:ln w="9525">
                  <a:solidFill>
                    <a:srgbClr val="00FFFF"/>
                  </a:solidFill>
                  <a:round/>
                  <a:headEnd/>
                  <a:tailEnd/>
                </a:ln>
                <a:solidFill>
                  <a:srgbClr val="CC00FF"/>
                </a:solidFill>
                <a:cs typeface="Times New Roman"/>
              </a:rPr>
              <a:t> 2</a:t>
            </a:r>
            <a:r>
              <a:rPr lang="en-US" sz="4400" b="1" i="1" kern="10" dirty="0" smtClean="0">
                <a:ln w="9525">
                  <a:solidFill>
                    <a:srgbClr val="00FFFF"/>
                  </a:solidFill>
                  <a:round/>
                  <a:headEnd/>
                  <a:tailEnd/>
                </a:ln>
                <a:solidFill>
                  <a:srgbClr val="CC00FF"/>
                </a:solidFill>
                <a:cs typeface="Times New Roman"/>
              </a:rPr>
              <a:t>: </a:t>
            </a:r>
            <a:r>
              <a:rPr lang="en-US" sz="4400" b="1" i="1" kern="10" dirty="0" err="1" smtClean="0">
                <a:ln w="9525">
                  <a:solidFill>
                    <a:srgbClr val="00FFFF"/>
                  </a:solidFill>
                  <a:round/>
                  <a:headEnd/>
                  <a:tailEnd/>
                </a:ln>
                <a:solidFill>
                  <a:srgbClr val="CC00FF"/>
                </a:solidFill>
                <a:cs typeface="Times New Roman"/>
              </a:rPr>
              <a:t>Bé</a:t>
            </a:r>
            <a:r>
              <a:rPr lang="en-US" sz="4400" b="1" i="1" kern="10" dirty="0" smtClean="0">
                <a:ln w="9525">
                  <a:solidFill>
                    <a:srgbClr val="00FFFF"/>
                  </a:solidFill>
                  <a:round/>
                  <a:headEnd/>
                  <a:tailEnd/>
                </a:ln>
                <a:solidFill>
                  <a:srgbClr val="CC00FF"/>
                </a:solidFill>
                <a:cs typeface="Times New Roman"/>
              </a:rPr>
              <a:t> </a:t>
            </a:r>
            <a:r>
              <a:rPr lang="en-US" sz="4400" b="1" i="1" kern="10" dirty="0" err="1" smtClean="0">
                <a:ln w="9525">
                  <a:solidFill>
                    <a:srgbClr val="00FFFF"/>
                  </a:solidFill>
                  <a:round/>
                  <a:headEnd/>
                  <a:tailEnd/>
                </a:ln>
                <a:solidFill>
                  <a:srgbClr val="CC00FF"/>
                </a:solidFill>
                <a:cs typeface="Times New Roman"/>
              </a:rPr>
              <a:t>tài</a:t>
            </a:r>
            <a:r>
              <a:rPr lang="en-US" sz="4400" b="1" i="1" kern="10" dirty="0" smtClean="0">
                <a:ln w="9525">
                  <a:solidFill>
                    <a:srgbClr val="00FFFF"/>
                  </a:solidFill>
                  <a:round/>
                  <a:headEnd/>
                  <a:tailEnd/>
                </a:ln>
                <a:solidFill>
                  <a:srgbClr val="CC00FF"/>
                </a:solidFill>
                <a:cs typeface="Times New Roman"/>
              </a:rPr>
              <a:t> </a:t>
            </a:r>
            <a:r>
              <a:rPr lang="en-US" sz="4400" b="1" i="1" kern="10" smtClean="0">
                <a:ln w="9525">
                  <a:solidFill>
                    <a:srgbClr val="00FFFF"/>
                  </a:solidFill>
                  <a:round/>
                  <a:headEnd/>
                  <a:tailEnd/>
                </a:ln>
                <a:solidFill>
                  <a:srgbClr val="CC00FF"/>
                </a:solidFill>
                <a:cs typeface="Times New Roman"/>
              </a:rPr>
              <a:t>năng</a:t>
            </a:r>
            <a:endParaRPr lang="en-US" sz="4400" b="1" i="1" kern="10" dirty="0">
              <a:ln w="9525">
                <a:solidFill>
                  <a:srgbClr val="00FFFF"/>
                </a:solidFill>
                <a:round/>
                <a:headEnd/>
                <a:tailEnd/>
              </a:ln>
              <a:solidFill>
                <a:srgbClr val="CC00FF"/>
              </a:solidFill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7262550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42" presetClass="entr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34" presetClass="emph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4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4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4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4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5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9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PROPS" val="C:\Documents and Settings\PhongLan\Desktop\Giao an E-Learning Phan biet hinh tron hinh vuong\Slide 2.wav"/>
  <p:tag name="PPSNARRATION" val="2,615582300,C:\Documents and Settings\PhongLan\Desktop\Giao an E-Learning Phan biet hinh tron hinh vuong\PHÂN BIỆT HÌNH TRÒN, VUÔNG, TAM GIÁC, CHỮ NHẬT  da sua\Media.ppcx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DELAY" val="21"/>
  <p:tag name="MMPROD_START_TIME" val="0"/>
  <p:tag name="MMPROD_STOP_TIME" val="1"/>
  <p:tag name="MMPROD_FADE_EFFECT_IN" val="0"/>
  <p:tag name="MMPROD_FADE_EFFECT_OUT" val="0"/>
  <p:tag name="MMPROD_FADE_SPEED" val="1"/>
  <p:tag name="MMPROD_MUTE_AUDIO" val="0"/>
  <p:tag name="MMPROD_IS_H264" val="0"/>
</p:tagLst>
</file>

<file path=ppt/theme/_rels/them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2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Custom 1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Austin">
  <a:themeElements>
    <a:clrScheme name="Austin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Custom 1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Austin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  <a:lumMod val="100000"/>
              </a:schemeClr>
            </a:gs>
          </a:gsLst>
          <a:lin ang="504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75000"/>
                <a:satMod val="120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>
            <a:bevelT w="50800" h="12700" prst="softRound"/>
          </a:sp3d>
        </a:effectStyle>
        <a:effectStyle>
          <a:effectLst>
            <a:outerShdw blurRad="44450" dist="50800" dir="5400000" sx="96000" rotWithShape="0">
              <a:srgbClr val="000000">
                <a:alpha val="3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 contourW="15875" prstMaterial="metal">
            <a:bevelT w="101600" h="25400" prst="softRound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94000"/>
                <a:satMod val="114000"/>
                <a:lumMod val="96000"/>
              </a:schemeClr>
            </a:gs>
            <a:gs pos="62000">
              <a:schemeClr val="phClr">
                <a:tint val="92000"/>
                <a:shade val="66000"/>
                <a:satMod val="110000"/>
                <a:lumMod val="80000"/>
              </a:schemeClr>
            </a:gs>
            <a:gs pos="100000">
              <a:schemeClr val="phClr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80000"/>
                <a:shade val="58000"/>
              </a:schemeClr>
              <a:schemeClr val="phClr">
                <a:tint val="73000"/>
                <a:shade val="68000"/>
                <a:satMod val="15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1_Austin">
  <a:themeElements>
    <a:clrScheme name="Austin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Austin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ustin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  <a:lumMod val="100000"/>
              </a:schemeClr>
            </a:gs>
          </a:gsLst>
          <a:lin ang="504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75000"/>
                <a:satMod val="120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>
            <a:bevelT w="50800" h="12700" prst="softRound"/>
          </a:sp3d>
        </a:effectStyle>
        <a:effectStyle>
          <a:effectLst>
            <a:outerShdw blurRad="44450" dist="50800" dir="5400000" sx="96000" rotWithShape="0">
              <a:srgbClr val="000000">
                <a:alpha val="3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 contourW="15875" prstMaterial="metal">
            <a:bevelT w="101600" h="25400" prst="softRound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94000"/>
                <a:satMod val="114000"/>
                <a:lumMod val="96000"/>
              </a:schemeClr>
            </a:gs>
            <a:gs pos="62000">
              <a:schemeClr val="phClr">
                <a:tint val="92000"/>
                <a:shade val="66000"/>
                <a:satMod val="110000"/>
                <a:lumMod val="80000"/>
              </a:schemeClr>
            </a:gs>
            <a:gs pos="100000">
              <a:schemeClr val="phClr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80000"/>
                <a:shade val="58000"/>
              </a:schemeClr>
              <a:schemeClr val="phClr">
                <a:tint val="73000"/>
                <a:shade val="68000"/>
                <a:satMod val="15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cean">
  <a:themeElements>
    <a:clrScheme name="Ocean 1">
      <a:dk1>
        <a:srgbClr val="010199"/>
      </a:dk1>
      <a:lt1>
        <a:srgbClr val="FFFFFF"/>
      </a:lt1>
      <a:dk2>
        <a:srgbClr val="000099"/>
      </a:dk2>
      <a:lt2>
        <a:srgbClr val="FFFFFF"/>
      </a:lt2>
      <a:accent1>
        <a:srgbClr val="33CCCC"/>
      </a:accent1>
      <a:accent2>
        <a:srgbClr val="00C600"/>
      </a:accent2>
      <a:accent3>
        <a:srgbClr val="AAAACA"/>
      </a:accent3>
      <a:accent4>
        <a:srgbClr val="DADADA"/>
      </a:accent4>
      <a:accent5>
        <a:srgbClr val="ADE2E2"/>
      </a:accent5>
      <a:accent6>
        <a:srgbClr val="00B300"/>
      </a:accent6>
      <a:hlink>
        <a:srgbClr val="FFCC00"/>
      </a:hlink>
      <a:folHlink>
        <a:srgbClr val="6699FF"/>
      </a:folHlink>
    </a:clrScheme>
    <a:fontScheme name="Custom 1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342900" marR="0" indent="-34290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>
            <a:schemeClr val="hlink"/>
          </a:buClr>
          <a:buSzPct val="120000"/>
          <a:buFontTx/>
          <a:buChar char="•"/>
          <a:tabLst/>
          <a:defRPr kumimoji="0" lang="en-US" sz="3200" b="0" i="0" u="none" strike="noStrike" cap="none" normalizeH="0" baseline="0" smtClean="0">
            <a:ln>
              <a:noFill/>
            </a:ln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ahom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342900" marR="0" indent="-34290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>
            <a:schemeClr val="hlink"/>
          </a:buClr>
          <a:buSzPct val="120000"/>
          <a:buFontTx/>
          <a:buChar char="•"/>
          <a:tabLst/>
          <a:defRPr kumimoji="0" lang="en-US" sz="3200" b="0" i="0" u="none" strike="noStrike" cap="none" normalizeH="0" baseline="0" smtClean="0">
            <a:ln>
              <a:noFill/>
            </a:ln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ahoma" pitchFamily="34" charset="0"/>
          </a:defRPr>
        </a:defPPr>
      </a:lstStyle>
    </a:lnDef>
  </a:objectDefaults>
  <a:extraClrSchemeLst>
    <a:extraClrScheme>
      <a:clrScheme name="Ocean 1">
        <a:dk1>
          <a:srgbClr val="010199"/>
        </a:dk1>
        <a:lt1>
          <a:srgbClr val="FFFFFF"/>
        </a:lt1>
        <a:dk2>
          <a:srgbClr val="000099"/>
        </a:dk2>
        <a:lt2>
          <a:srgbClr val="FFFFFF"/>
        </a:lt2>
        <a:accent1>
          <a:srgbClr val="33CCCC"/>
        </a:accent1>
        <a:accent2>
          <a:srgbClr val="00C600"/>
        </a:accent2>
        <a:accent3>
          <a:srgbClr val="AAAACA"/>
        </a:accent3>
        <a:accent4>
          <a:srgbClr val="DADADA"/>
        </a:accent4>
        <a:accent5>
          <a:srgbClr val="ADE2E2"/>
        </a:accent5>
        <a:accent6>
          <a:srgbClr val="00B300"/>
        </a:accent6>
        <a:hlink>
          <a:srgbClr val="FFCC00"/>
        </a:hlink>
        <a:folHlink>
          <a:srgbClr val="66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2">
        <a:dk1>
          <a:srgbClr val="000066"/>
        </a:dk1>
        <a:lt1>
          <a:srgbClr val="FFFFFF"/>
        </a:lt1>
        <a:dk2>
          <a:srgbClr val="5D93FF"/>
        </a:dk2>
        <a:lt2>
          <a:srgbClr val="FFFFFF"/>
        </a:lt2>
        <a:accent1>
          <a:srgbClr val="6666FF"/>
        </a:accent1>
        <a:accent2>
          <a:srgbClr val="9999FF"/>
        </a:accent2>
        <a:accent3>
          <a:srgbClr val="B6C8FF"/>
        </a:accent3>
        <a:accent4>
          <a:srgbClr val="DADADA"/>
        </a:accent4>
        <a:accent5>
          <a:srgbClr val="B8B8FF"/>
        </a:accent5>
        <a:accent6>
          <a:srgbClr val="8A8AE7"/>
        </a:accent6>
        <a:hlink>
          <a:srgbClr val="FF3300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3">
        <a:dk1>
          <a:srgbClr val="000000"/>
        </a:dk1>
        <a:lt1>
          <a:srgbClr val="FFFFFF"/>
        </a:lt1>
        <a:dk2>
          <a:srgbClr val="572E88"/>
        </a:dk2>
        <a:lt2>
          <a:srgbClr val="FFFFFF"/>
        </a:lt2>
        <a:accent1>
          <a:srgbClr val="FF6600"/>
        </a:accent1>
        <a:accent2>
          <a:srgbClr val="FFCC00"/>
        </a:accent2>
        <a:accent3>
          <a:srgbClr val="B4ADC3"/>
        </a:accent3>
        <a:accent4>
          <a:srgbClr val="DADADA"/>
        </a:accent4>
        <a:accent5>
          <a:srgbClr val="FFB8AA"/>
        </a:accent5>
        <a:accent6>
          <a:srgbClr val="E7B900"/>
        </a:accent6>
        <a:hlink>
          <a:srgbClr val="33CCCC"/>
        </a:hlink>
        <a:folHlink>
          <a:srgbClr val="36CC6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4">
        <a:dk1>
          <a:srgbClr val="003366"/>
        </a:dk1>
        <a:lt1>
          <a:srgbClr val="FFFFFF"/>
        </a:lt1>
        <a:dk2>
          <a:srgbClr val="666699"/>
        </a:dk2>
        <a:lt2>
          <a:srgbClr val="FFFFFF"/>
        </a:lt2>
        <a:accent1>
          <a:srgbClr val="9966FF"/>
        </a:accent1>
        <a:accent2>
          <a:srgbClr val="00CC66"/>
        </a:accent2>
        <a:accent3>
          <a:srgbClr val="B8B8CA"/>
        </a:accent3>
        <a:accent4>
          <a:srgbClr val="DADADA"/>
        </a:accent4>
        <a:accent5>
          <a:srgbClr val="CAB8FF"/>
        </a:accent5>
        <a:accent6>
          <a:srgbClr val="00B95C"/>
        </a:accent6>
        <a:hlink>
          <a:srgbClr val="65C8FF"/>
        </a:hlink>
        <a:folHlink>
          <a:srgbClr val="FF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5">
        <a:dk1>
          <a:srgbClr val="000000"/>
        </a:dk1>
        <a:lt1>
          <a:srgbClr val="FFFFFF"/>
        </a:lt1>
        <a:dk2>
          <a:srgbClr val="336600"/>
        </a:dk2>
        <a:lt2>
          <a:srgbClr val="FFFFFF"/>
        </a:lt2>
        <a:accent1>
          <a:srgbClr val="B7C533"/>
        </a:accent1>
        <a:accent2>
          <a:srgbClr val="CCCCFF"/>
        </a:accent2>
        <a:accent3>
          <a:srgbClr val="ADB8AA"/>
        </a:accent3>
        <a:accent4>
          <a:srgbClr val="DADADA"/>
        </a:accent4>
        <a:accent5>
          <a:srgbClr val="D8DFAD"/>
        </a:accent5>
        <a:accent6>
          <a:srgbClr val="B9B9E7"/>
        </a:accent6>
        <a:hlink>
          <a:srgbClr val="FFFFCC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6">
        <a:dk1>
          <a:srgbClr val="000000"/>
        </a:dk1>
        <a:lt1>
          <a:srgbClr val="FFFFFF"/>
        </a:lt1>
        <a:dk2>
          <a:srgbClr val="006B80"/>
        </a:dk2>
        <a:lt2>
          <a:srgbClr val="C1CB75"/>
        </a:lt2>
        <a:accent1>
          <a:srgbClr val="6F8406"/>
        </a:accent1>
        <a:accent2>
          <a:srgbClr val="D9E288"/>
        </a:accent2>
        <a:accent3>
          <a:srgbClr val="AABAC0"/>
        </a:accent3>
        <a:accent4>
          <a:srgbClr val="DADADA"/>
        </a:accent4>
        <a:accent5>
          <a:srgbClr val="BBC2AA"/>
        </a:accent5>
        <a:accent6>
          <a:srgbClr val="C4CD7B"/>
        </a:accent6>
        <a:hlink>
          <a:srgbClr val="00CC00"/>
        </a:hlink>
        <a:folHlink>
          <a:srgbClr val="C0FF7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7">
        <a:dk1>
          <a:srgbClr val="5F5F5F"/>
        </a:dk1>
        <a:lt1>
          <a:srgbClr val="FFFFFF"/>
        </a:lt1>
        <a:dk2>
          <a:srgbClr val="FF6600"/>
        </a:dk2>
        <a:lt2>
          <a:srgbClr val="FFFFFF"/>
        </a:lt2>
        <a:accent1>
          <a:srgbClr val="CC6600"/>
        </a:accent1>
        <a:accent2>
          <a:srgbClr val="FF6600"/>
        </a:accent2>
        <a:accent3>
          <a:srgbClr val="FFB8AA"/>
        </a:accent3>
        <a:accent4>
          <a:srgbClr val="DADADA"/>
        </a:accent4>
        <a:accent5>
          <a:srgbClr val="E2B8AA"/>
        </a:accent5>
        <a:accent6>
          <a:srgbClr val="E75C00"/>
        </a:accent6>
        <a:hlink>
          <a:srgbClr val="FFFF99"/>
        </a:hlink>
        <a:folHlink>
          <a:srgbClr val="FF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8">
        <a:dk1>
          <a:srgbClr val="000000"/>
        </a:dk1>
        <a:lt1>
          <a:srgbClr val="FFFFFF"/>
        </a:lt1>
        <a:dk2>
          <a:srgbClr val="FFBA2F"/>
        </a:dk2>
        <a:lt2>
          <a:srgbClr val="A50021"/>
        </a:lt2>
        <a:accent1>
          <a:srgbClr val="FF6600"/>
        </a:accent1>
        <a:accent2>
          <a:srgbClr val="CC6600"/>
        </a:accent2>
        <a:accent3>
          <a:srgbClr val="FFD9AD"/>
        </a:accent3>
        <a:accent4>
          <a:srgbClr val="DADADA"/>
        </a:accent4>
        <a:accent5>
          <a:srgbClr val="FFB8AA"/>
        </a:accent5>
        <a:accent6>
          <a:srgbClr val="B95C00"/>
        </a:accent6>
        <a:hlink>
          <a:srgbClr val="663300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2_Austin">
  <a:themeElements>
    <a:clrScheme name="Austin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Austin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ustin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  <a:lumMod val="100000"/>
              </a:schemeClr>
            </a:gs>
          </a:gsLst>
          <a:lin ang="504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75000"/>
                <a:satMod val="120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>
            <a:bevelT w="50800" h="12700" prst="softRound"/>
          </a:sp3d>
        </a:effectStyle>
        <a:effectStyle>
          <a:effectLst>
            <a:outerShdw blurRad="44450" dist="50800" dir="5400000" sx="96000" rotWithShape="0">
              <a:srgbClr val="000000">
                <a:alpha val="3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 contourW="15875" prstMaterial="metal">
            <a:bevelT w="101600" h="25400" prst="softRound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94000"/>
                <a:satMod val="114000"/>
                <a:lumMod val="96000"/>
              </a:schemeClr>
            </a:gs>
            <a:gs pos="62000">
              <a:schemeClr val="phClr">
                <a:tint val="92000"/>
                <a:shade val="66000"/>
                <a:satMod val="110000"/>
                <a:lumMod val="80000"/>
              </a:schemeClr>
            </a:gs>
            <a:gs pos="100000">
              <a:schemeClr val="phClr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80000"/>
                <a:shade val="58000"/>
              </a:schemeClr>
              <a:schemeClr val="phClr">
                <a:tint val="73000"/>
                <a:shade val="68000"/>
                <a:satMod val="15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Chủ đề của Office">
  <a:themeElements>
    <a:clrScheme name="Văn phòng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1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Văn phòng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421</TotalTime>
  <Words>479</Words>
  <Application>Microsoft Office PowerPoint</Application>
  <PresentationFormat>On-screen Show (4:3)</PresentationFormat>
  <Paragraphs>68</Paragraphs>
  <Slides>11</Slides>
  <Notes>3</Notes>
  <HiddenSlides>0</HiddenSlides>
  <MMClips>6</MMClips>
  <ScaleCrop>false</ScaleCrop>
  <HeadingPairs>
    <vt:vector size="4" baseType="variant">
      <vt:variant>
        <vt:lpstr>Theme</vt:lpstr>
      </vt:variant>
      <vt:variant>
        <vt:i4>8</vt:i4>
      </vt:variant>
      <vt:variant>
        <vt:lpstr>Slide Titles</vt:lpstr>
      </vt:variant>
      <vt:variant>
        <vt:i4>11</vt:i4>
      </vt:variant>
    </vt:vector>
  </HeadingPairs>
  <TitlesOfParts>
    <vt:vector size="19" baseType="lpstr">
      <vt:lpstr>Default Design</vt:lpstr>
      <vt:lpstr>1_Default Design</vt:lpstr>
      <vt:lpstr>2_Default Design</vt:lpstr>
      <vt:lpstr>Austin</vt:lpstr>
      <vt:lpstr>1_Austin</vt:lpstr>
      <vt:lpstr>Ocean</vt:lpstr>
      <vt:lpstr>2_Austin</vt:lpstr>
      <vt:lpstr>Chủ đề của Office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HongHa</dc:creator>
  <cp:lastModifiedBy>HongHa</cp:lastModifiedBy>
  <cp:revision>44</cp:revision>
  <dcterms:created xsi:type="dcterms:W3CDTF">2015-11-19T06:20:05Z</dcterms:created>
  <dcterms:modified xsi:type="dcterms:W3CDTF">2015-11-27T06:53:37Z</dcterms:modified>
</cp:coreProperties>
</file>